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86" r:id="rId4"/>
    <p:sldId id="258" r:id="rId5"/>
    <p:sldId id="259" r:id="rId6"/>
    <p:sldId id="260" r:id="rId7"/>
    <p:sldId id="261" r:id="rId8"/>
    <p:sldId id="265" r:id="rId9"/>
    <p:sldId id="266" r:id="rId10"/>
    <p:sldId id="262"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CCEA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snapToGrid="0">
      <p:cViewPr varScale="1">
        <p:scale>
          <a:sx n="87" d="100"/>
          <a:sy n="87" d="100"/>
        </p:scale>
        <p:origin x="81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F651D-D7B8-42AC-BEC3-AD1694F9DA81}" type="datetimeFigureOut">
              <a:rPr lang="hr-HR" smtClean="0"/>
              <a:t>24.10.2024.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2C94B-0BCD-4934-9305-33D2F927E149}" type="slidenum">
              <a:rPr lang="hr-HR" smtClean="0"/>
              <a:t>‹#›</a:t>
            </a:fld>
            <a:endParaRPr lang="hr-HR"/>
          </a:p>
        </p:txBody>
      </p:sp>
    </p:spTree>
    <p:extLst>
      <p:ext uri="{BB962C8B-B14F-4D97-AF65-F5344CB8AC3E}">
        <p14:creationId xmlns:p14="http://schemas.microsoft.com/office/powerpoint/2010/main" val="259217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10/24/2024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10/24/2024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5956-D7F8-916C-2178-83D1BBF30F02}"/>
              </a:ext>
            </a:extLst>
          </p:cNvPr>
          <p:cNvSpPr>
            <a:spLocks noGrp="1"/>
          </p:cNvSpPr>
          <p:nvPr>
            <p:ph type="ctrTitle"/>
          </p:nvPr>
        </p:nvSpPr>
        <p:spPr>
          <a:xfrm>
            <a:off x="1220173" y="1231365"/>
            <a:ext cx="8676222" cy="1407459"/>
          </a:xfrm>
        </p:spPr>
        <p:txBody>
          <a:bodyPr>
            <a:noAutofit/>
            <a:scene3d>
              <a:camera prst="orthographicFront"/>
              <a:lightRig rig="threePt" dir="t"/>
            </a:scene3d>
            <a:sp3d extrusionH="57150">
              <a:bevelT w="38100" h="38100"/>
            </a:sp3d>
          </a:bodyPr>
          <a:lstStyle/>
          <a:p>
            <a:r>
              <a:rPr lang="hr-HR" sz="5600" b="1" cap="none" dirty="0">
                <a:solidFill>
                  <a:schemeClr val="bg2">
                    <a:lumMod val="40000"/>
                    <a:lumOff val="60000"/>
                  </a:schemeClr>
                </a:solidFill>
                <a:effectLst>
                  <a:glow rad="63500">
                    <a:schemeClr val="accent5">
                      <a:satMod val="175000"/>
                      <a:alpha val="40000"/>
                    </a:schemeClr>
                  </a:glow>
                  <a:outerShdw blurRad="50800" dist="38100" dir="18900000" algn="bl" rotWithShape="0">
                    <a:prstClr val="black">
                      <a:alpha val="40000"/>
                    </a:prstClr>
                  </a:outerShdw>
                </a:effectLst>
              </a:rPr>
              <a:t>PowerPoint Maze Game</a:t>
            </a:r>
          </a:p>
        </p:txBody>
      </p:sp>
      <p:sp>
        <p:nvSpPr>
          <p:cNvPr id="4" name="Rectangle: Diagonal Corners Snipped 3">
            <a:hlinkClick r:id="rId2" action="ppaction://hlinksldjump"/>
            <a:extLst>
              <a:ext uri="{FF2B5EF4-FFF2-40B4-BE49-F238E27FC236}">
                <a16:creationId xmlns:a16="http://schemas.microsoft.com/office/drawing/2014/main" id="{2FEFB06C-7740-BEE7-4C57-103945CAB40C}"/>
              </a:ext>
            </a:extLst>
          </p:cNvPr>
          <p:cNvSpPr/>
          <p:nvPr/>
        </p:nvSpPr>
        <p:spPr>
          <a:xfrm>
            <a:off x="138812" y="3019458"/>
            <a:ext cx="3098894" cy="941295"/>
          </a:xfrm>
          <a:prstGeom prst="snip2DiagRect">
            <a:avLst>
              <a:gd name="adj1" fmla="val 0"/>
              <a:gd name="adj2" fmla="val 50000"/>
            </a:avLst>
          </a:prstGeom>
          <a:pattFill prst="pct80">
            <a:fgClr>
              <a:schemeClr val="bg2">
                <a:lumMod val="75000"/>
              </a:schemeClr>
            </a:fgClr>
            <a:bgClr>
              <a:schemeClr val="bg1"/>
            </a:bgClr>
          </a:patt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800" dirty="0">
                <a:latin typeface="Bahnschrift Light" panose="020B0502040204020203" pitchFamily="34" charset="0"/>
              </a:rPr>
              <a:t>Play</a:t>
            </a:r>
          </a:p>
        </p:txBody>
      </p:sp>
      <p:sp>
        <p:nvSpPr>
          <p:cNvPr id="5" name="Rectangle: Diagonal Corners Snipped 4">
            <a:hlinkClick r:id="" action="ppaction://hlinkshowjump?jump=nextslide"/>
            <a:extLst>
              <a:ext uri="{FF2B5EF4-FFF2-40B4-BE49-F238E27FC236}">
                <a16:creationId xmlns:a16="http://schemas.microsoft.com/office/drawing/2014/main" id="{0826CF2A-FCA8-42FD-3F9A-3EDDCB213883}"/>
              </a:ext>
            </a:extLst>
          </p:cNvPr>
          <p:cNvSpPr/>
          <p:nvPr/>
        </p:nvSpPr>
        <p:spPr>
          <a:xfrm>
            <a:off x="138812" y="4150660"/>
            <a:ext cx="3098894" cy="941295"/>
          </a:xfrm>
          <a:prstGeom prst="snip2DiagRect">
            <a:avLst>
              <a:gd name="adj1" fmla="val 50000"/>
              <a:gd name="adj2" fmla="val 0"/>
            </a:avLst>
          </a:prstGeom>
          <a:pattFill prst="pct80">
            <a:fgClr>
              <a:schemeClr val="bg2">
                <a:lumMod val="75000"/>
              </a:schemeClr>
            </a:fgClr>
            <a:bgClr>
              <a:schemeClr val="bg1"/>
            </a:bgClr>
          </a:patt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a:solidFill>
                  <a:schemeClr val="tx1"/>
                </a:solidFill>
                <a:latin typeface="Bahnschrift Light" panose="020B0502040204020203" pitchFamily="34" charset="0"/>
              </a:rPr>
              <a:t>How to play</a:t>
            </a:r>
          </a:p>
        </p:txBody>
      </p:sp>
      <p:sp>
        <p:nvSpPr>
          <p:cNvPr id="3" name="Rectangle: Diagonal Corners Snipped 2">
            <a:hlinkClick r:id="" action="ppaction://hlinkshowjump?jump=endshow"/>
            <a:extLst>
              <a:ext uri="{FF2B5EF4-FFF2-40B4-BE49-F238E27FC236}">
                <a16:creationId xmlns:a16="http://schemas.microsoft.com/office/drawing/2014/main" id="{2DB5F3E7-76FB-8169-E161-ECAB08BA96FD}"/>
              </a:ext>
            </a:extLst>
          </p:cNvPr>
          <p:cNvSpPr/>
          <p:nvPr/>
        </p:nvSpPr>
        <p:spPr>
          <a:xfrm>
            <a:off x="5658983" y="3019457"/>
            <a:ext cx="3098894" cy="941295"/>
          </a:xfrm>
          <a:prstGeom prst="snip2DiagRect">
            <a:avLst>
              <a:gd name="adj1" fmla="val 50000"/>
              <a:gd name="adj2" fmla="val 50000"/>
            </a:avLst>
          </a:prstGeom>
          <a:pattFill prst="pct80">
            <a:fgClr>
              <a:schemeClr val="bg2">
                <a:lumMod val="75000"/>
              </a:schemeClr>
            </a:fgClr>
            <a:bgClr>
              <a:schemeClr val="bg1"/>
            </a:bgClr>
          </a:patt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800" dirty="0">
                <a:latin typeface="Bahnschrift Light" panose="020B0502040204020203" pitchFamily="34" charset="0"/>
              </a:rPr>
              <a:t>Quit</a:t>
            </a:r>
          </a:p>
        </p:txBody>
      </p:sp>
      <p:sp>
        <p:nvSpPr>
          <p:cNvPr id="6" name="Rectangle: Diagonal Corners Snipped 5">
            <a:hlinkClick r:id="rId3" action="ppaction://hlinksldjump"/>
            <a:extLst>
              <a:ext uri="{FF2B5EF4-FFF2-40B4-BE49-F238E27FC236}">
                <a16:creationId xmlns:a16="http://schemas.microsoft.com/office/drawing/2014/main" id="{2875ED30-D5FC-3B86-DC97-6F7B6927A664}"/>
              </a:ext>
            </a:extLst>
          </p:cNvPr>
          <p:cNvSpPr/>
          <p:nvPr/>
        </p:nvSpPr>
        <p:spPr>
          <a:xfrm>
            <a:off x="5658983" y="4150659"/>
            <a:ext cx="3098894" cy="941295"/>
          </a:xfrm>
          <a:prstGeom prst="snip2DiagRect">
            <a:avLst>
              <a:gd name="adj1" fmla="val 50000"/>
              <a:gd name="adj2" fmla="val 28095"/>
            </a:avLst>
          </a:prstGeom>
          <a:pattFill prst="pct80">
            <a:fgClr>
              <a:schemeClr val="bg2">
                <a:lumMod val="75000"/>
              </a:schemeClr>
            </a:fgClr>
            <a:bgClr>
              <a:schemeClr val="bg1"/>
            </a:bgClr>
          </a:patt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Update log</a:t>
            </a:r>
          </a:p>
        </p:txBody>
      </p:sp>
      <p:sp>
        <p:nvSpPr>
          <p:cNvPr id="7" name="TextBox 6">
            <a:extLst>
              <a:ext uri="{FF2B5EF4-FFF2-40B4-BE49-F238E27FC236}">
                <a16:creationId xmlns:a16="http://schemas.microsoft.com/office/drawing/2014/main" id="{B21AD8CD-7FCD-24F6-EAEE-B602D9ECAC8F}"/>
              </a:ext>
            </a:extLst>
          </p:cNvPr>
          <p:cNvSpPr txBox="1"/>
          <p:nvPr/>
        </p:nvSpPr>
        <p:spPr>
          <a:xfrm rot="20138747">
            <a:off x="9089638" y="2387544"/>
            <a:ext cx="1353206" cy="369332"/>
          </a:xfrm>
          <a:prstGeom prst="rect">
            <a:avLst/>
          </a:prstGeom>
          <a:noFill/>
        </p:spPr>
        <p:txBody>
          <a:bodyPr wrap="square" rtlCol="0">
            <a:spAutoFit/>
          </a:bodyPr>
          <a:lstStyle/>
          <a:p>
            <a:r>
              <a:rPr lang="hr-HR" dirty="0">
                <a:solidFill>
                  <a:schemeClr val="bg2">
                    <a:lumMod val="40000"/>
                    <a:lumOff val="60000"/>
                  </a:schemeClr>
                </a:solidFill>
              </a:rPr>
              <a:t>v 1.1 Fixed</a:t>
            </a:r>
          </a:p>
        </p:txBody>
      </p:sp>
    </p:spTree>
    <p:extLst>
      <p:ext uri="{BB962C8B-B14F-4D97-AF65-F5344CB8AC3E}">
        <p14:creationId xmlns:p14="http://schemas.microsoft.com/office/powerpoint/2010/main" val="1256092553"/>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hlinkHover r:id="" action="ppaction://hlinkshowjump?jump=previousslide"/>
            <a:extLst>
              <a:ext uri="{FF2B5EF4-FFF2-40B4-BE49-F238E27FC236}">
                <a16:creationId xmlns:a16="http://schemas.microsoft.com/office/drawing/2014/main" id="{7D28CDC2-61C0-B31C-DA0C-7F8651F537F9}"/>
              </a:ext>
            </a:extLst>
          </p:cNvPr>
          <p:cNvSpPr/>
          <p:nvPr/>
        </p:nvSpPr>
        <p:spPr>
          <a:xfrm>
            <a:off x="5203371" y="2198914"/>
            <a:ext cx="1915886" cy="1230086"/>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7" name="Rectangle 6">
            <a:hlinkHover r:id="" action="ppaction://hlinkshowjump?jump=previousslide"/>
            <a:extLst>
              <a:ext uri="{FF2B5EF4-FFF2-40B4-BE49-F238E27FC236}">
                <a16:creationId xmlns:a16="http://schemas.microsoft.com/office/drawing/2014/main" id="{40E51E53-582A-B4F5-5DCD-79503B340DD3}"/>
              </a:ext>
            </a:extLst>
          </p:cNvPr>
          <p:cNvSpPr/>
          <p:nvPr/>
        </p:nvSpPr>
        <p:spPr>
          <a:xfrm rot="3450965">
            <a:off x="8060912" y="447406"/>
            <a:ext cx="645367" cy="31804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 name="Rectangle 1">
            <a:hlinkHover r:id="" action="ppaction://hlinkshowjump?jump=previousslide"/>
            <a:extLst>
              <a:ext uri="{FF2B5EF4-FFF2-40B4-BE49-F238E27FC236}">
                <a16:creationId xmlns:a16="http://schemas.microsoft.com/office/drawing/2014/main" id="{02D51D8B-8B45-E481-A05D-A54E3A527276}"/>
              </a:ext>
            </a:extLst>
          </p:cNvPr>
          <p:cNvSpPr/>
          <p:nvPr/>
        </p:nvSpPr>
        <p:spPr>
          <a:xfrm rot="5400000">
            <a:off x="678802" y="506186"/>
            <a:ext cx="3954624" cy="54024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 name="Rectangle 3">
            <a:hlinkHover r:id="" action="ppaction://hlinkshowjump?jump=previousslide"/>
            <a:extLst>
              <a:ext uri="{FF2B5EF4-FFF2-40B4-BE49-F238E27FC236}">
                <a16:creationId xmlns:a16="http://schemas.microsoft.com/office/drawing/2014/main" id="{154FDC70-ABAB-54E0-FCF8-E7799C2EB2A6}"/>
              </a:ext>
            </a:extLst>
          </p:cNvPr>
          <p:cNvSpPr/>
          <p:nvPr/>
        </p:nvSpPr>
        <p:spPr>
          <a:xfrm rot="5400000">
            <a:off x="4608545" y="2260341"/>
            <a:ext cx="5184710" cy="66402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5" name="Rectangle 4">
            <a:hlinkHover r:id="" action="ppaction://hlinkshowjump?jump=previousslide"/>
            <a:extLst>
              <a:ext uri="{FF2B5EF4-FFF2-40B4-BE49-F238E27FC236}">
                <a16:creationId xmlns:a16="http://schemas.microsoft.com/office/drawing/2014/main" id="{1DE3E3A7-A6E9-742C-D189-BE8AC3A6F198}"/>
              </a:ext>
            </a:extLst>
          </p:cNvPr>
          <p:cNvSpPr/>
          <p:nvPr/>
        </p:nvSpPr>
        <p:spPr>
          <a:xfrm rot="5400000">
            <a:off x="9115230" y="2957027"/>
            <a:ext cx="645367" cy="3810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hlinkHover r:id="" action="ppaction://hlinkshowjump?jump=previousslide"/>
            <a:extLst>
              <a:ext uri="{FF2B5EF4-FFF2-40B4-BE49-F238E27FC236}">
                <a16:creationId xmlns:a16="http://schemas.microsoft.com/office/drawing/2014/main" id="{EF901BF1-AD61-AA92-FE18-880F9DB542C0}"/>
              </a:ext>
            </a:extLst>
          </p:cNvPr>
          <p:cNvSpPr/>
          <p:nvPr/>
        </p:nvSpPr>
        <p:spPr>
          <a:xfrm rot="5400000">
            <a:off x="9964316" y="1625082"/>
            <a:ext cx="645367" cy="3810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8" name="Rectangle 7">
            <a:hlinkHover r:id="" action="ppaction://hlinkshowjump?jump=previousslide"/>
            <a:extLst>
              <a:ext uri="{FF2B5EF4-FFF2-40B4-BE49-F238E27FC236}">
                <a16:creationId xmlns:a16="http://schemas.microsoft.com/office/drawing/2014/main" id="{C01F0A14-CF07-4B90-C049-F2CB2086AFD0}"/>
              </a:ext>
            </a:extLst>
          </p:cNvPr>
          <p:cNvSpPr/>
          <p:nvPr/>
        </p:nvSpPr>
        <p:spPr>
          <a:xfrm rot="10800000">
            <a:off x="10633103" y="1331555"/>
            <a:ext cx="645367" cy="252004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9" name="Rectangle 8">
            <a:hlinkHover r:id="" action="ppaction://hlinkshowjump?jump=previousslide"/>
            <a:extLst>
              <a:ext uri="{FF2B5EF4-FFF2-40B4-BE49-F238E27FC236}">
                <a16:creationId xmlns:a16="http://schemas.microsoft.com/office/drawing/2014/main" id="{59FB6FCB-380B-09AF-C04D-BF6D6908CB70}"/>
              </a:ext>
            </a:extLst>
          </p:cNvPr>
          <p:cNvSpPr/>
          <p:nvPr/>
        </p:nvSpPr>
        <p:spPr>
          <a:xfrm>
            <a:off x="2483497" y="5184710"/>
            <a:ext cx="172617" cy="1673290"/>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hlinkHover r:id="" action="ppaction://hlinkshowjump?jump=previousslide" highlightClick="1"/>
            <a:extLst>
              <a:ext uri="{FF2B5EF4-FFF2-40B4-BE49-F238E27FC236}">
                <a16:creationId xmlns:a16="http://schemas.microsoft.com/office/drawing/2014/main" id="{373883BC-0744-048B-21C2-13EADB320AD6}"/>
              </a:ext>
            </a:extLst>
          </p:cNvPr>
          <p:cNvSpPr/>
          <p:nvPr/>
        </p:nvSpPr>
        <p:spPr>
          <a:xfrm>
            <a:off x="7587340" y="5184710"/>
            <a:ext cx="172617" cy="1673290"/>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entagon 11">
            <a:hlinkHover r:id="" action="ppaction://hlinkshowjump?jump=nextslide"/>
            <a:extLst>
              <a:ext uri="{FF2B5EF4-FFF2-40B4-BE49-F238E27FC236}">
                <a16:creationId xmlns:a16="http://schemas.microsoft.com/office/drawing/2014/main" id="{7B8A2A35-3B90-116F-D7A5-1114703C2912}"/>
              </a:ext>
            </a:extLst>
          </p:cNvPr>
          <p:cNvSpPr/>
          <p:nvPr/>
        </p:nvSpPr>
        <p:spPr>
          <a:xfrm>
            <a:off x="7673648" y="468687"/>
            <a:ext cx="838200" cy="798286"/>
          </a:xfrm>
          <a:prstGeom prst="pen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hlinkHover r:id="" action="ppaction://hlinkshowjump?jump=previousslide"/>
            <a:extLst>
              <a:ext uri="{FF2B5EF4-FFF2-40B4-BE49-F238E27FC236}">
                <a16:creationId xmlns:a16="http://schemas.microsoft.com/office/drawing/2014/main" id="{A51E97E0-DACD-309F-09B7-43DE3177A18E}"/>
              </a:ext>
            </a:extLst>
          </p:cNvPr>
          <p:cNvSpPr/>
          <p:nvPr/>
        </p:nvSpPr>
        <p:spPr>
          <a:xfrm rot="5400000">
            <a:off x="4768721" y="641484"/>
            <a:ext cx="631371" cy="54583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4" name="Rectangle 13">
            <a:hlinkHover r:id="" action="ppaction://hlinkshowjump?jump=previousslide"/>
            <a:extLst>
              <a:ext uri="{FF2B5EF4-FFF2-40B4-BE49-F238E27FC236}">
                <a16:creationId xmlns:a16="http://schemas.microsoft.com/office/drawing/2014/main" id="{7C2F8762-3BC5-542D-B5B2-17408386CFFF}"/>
              </a:ext>
            </a:extLst>
          </p:cNvPr>
          <p:cNvSpPr/>
          <p:nvPr/>
        </p:nvSpPr>
        <p:spPr>
          <a:xfrm rot="5400000">
            <a:off x="3382263" y="42767"/>
            <a:ext cx="631371" cy="54583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5" name="Rectangle 14">
            <a:hlinkHover r:id="" action="ppaction://hlinkshowjump?jump=previousslide"/>
            <a:extLst>
              <a:ext uri="{FF2B5EF4-FFF2-40B4-BE49-F238E27FC236}">
                <a16:creationId xmlns:a16="http://schemas.microsoft.com/office/drawing/2014/main" id="{EBFE166D-E53C-3B9B-1B97-6FE6834866BB}"/>
              </a:ext>
            </a:extLst>
          </p:cNvPr>
          <p:cNvSpPr/>
          <p:nvPr/>
        </p:nvSpPr>
        <p:spPr>
          <a:xfrm rot="5400000">
            <a:off x="2143196" y="634042"/>
            <a:ext cx="631371" cy="54583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6" name="Hexagon 15">
            <a:hlinkClick r:id="" action="ppaction://hlinkshowjump?jump=nextslide"/>
            <a:extLst>
              <a:ext uri="{FF2B5EF4-FFF2-40B4-BE49-F238E27FC236}">
                <a16:creationId xmlns:a16="http://schemas.microsoft.com/office/drawing/2014/main" id="{D660888E-8DD7-8887-8ED6-967D592F29B0}"/>
              </a:ext>
            </a:extLst>
          </p:cNvPr>
          <p:cNvSpPr/>
          <p:nvPr/>
        </p:nvSpPr>
        <p:spPr>
          <a:xfrm>
            <a:off x="59276" y="43804"/>
            <a:ext cx="1286067" cy="1109826"/>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400" dirty="0">
                <a:solidFill>
                  <a:schemeClr val="tx1"/>
                </a:solidFill>
                <a:latin typeface="Bahnschrift Light" panose="020B0502040204020203" pitchFamily="34" charset="0"/>
              </a:rPr>
              <a:t>Next level</a:t>
            </a:r>
          </a:p>
        </p:txBody>
      </p:sp>
      <p:sp>
        <p:nvSpPr>
          <p:cNvPr id="18" name="TextBox 17">
            <a:extLst>
              <a:ext uri="{FF2B5EF4-FFF2-40B4-BE49-F238E27FC236}">
                <a16:creationId xmlns:a16="http://schemas.microsoft.com/office/drawing/2014/main" id="{56A433CE-C772-DF87-4CE7-5CC61FFD5EF8}"/>
              </a:ext>
            </a:extLst>
          </p:cNvPr>
          <p:cNvSpPr txBox="1"/>
          <p:nvPr/>
        </p:nvSpPr>
        <p:spPr>
          <a:xfrm>
            <a:off x="349624" y="5836689"/>
            <a:ext cx="1192306" cy="369332"/>
          </a:xfrm>
          <a:prstGeom prst="rect">
            <a:avLst/>
          </a:prstGeom>
          <a:noFill/>
        </p:spPr>
        <p:txBody>
          <a:bodyPr wrap="square" rtlCol="0">
            <a:spAutoFit/>
          </a:bodyPr>
          <a:lstStyle/>
          <a:p>
            <a:r>
              <a:rPr lang="hr-HR" dirty="0">
                <a:latin typeface="Bahnschrift Light" panose="020B0502040204020203" pitchFamily="34" charset="0"/>
              </a:rPr>
              <a:t>Level 2</a:t>
            </a:r>
          </a:p>
        </p:txBody>
      </p:sp>
    </p:spTree>
    <p:extLst>
      <p:ext uri="{BB962C8B-B14F-4D97-AF65-F5344CB8AC3E}">
        <p14:creationId xmlns:p14="http://schemas.microsoft.com/office/powerpoint/2010/main" val="505610847"/>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4.81481E-6 L -0.15716 -0.0007 " pathEditMode="relative" rAng="0" ptsTypes="AA">
                                      <p:cBhvr>
                                        <p:cTn id="6" dur="2000" fill="hold"/>
                                        <p:tgtEl>
                                          <p:spTgt spid="11"/>
                                        </p:tgtEl>
                                        <p:attrNameLst>
                                          <p:attrName>ppt_x</p:attrName>
                                          <p:attrName>ppt_y</p:attrName>
                                        </p:attrNameLst>
                                      </p:cBhvr>
                                      <p:rCtr x="-7865" y="-46"/>
                                    </p:animMotion>
                                  </p:childTnLst>
                                </p:cTn>
                              </p:par>
                              <p:par>
                                <p:cTn id="7" presetID="8" presetClass="emph" presetSubtype="0" fill="hold" grpId="1" nodeType="withEffect">
                                  <p:stCondLst>
                                    <p:cond delay="0"/>
                                  </p:stCondLst>
                                  <p:childTnLst>
                                    <p:animRot by="21600000">
                                      <p:cBhvr>
                                        <p:cTn id="8" dur="1500" fill="hold"/>
                                        <p:tgtEl>
                                          <p:spTgt spid="10"/>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250" fill="hold"/>
                                        <p:tgtEl>
                                          <p:spTgt spid="9"/>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1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CEA7C-74D6-5835-DE90-141ED94B4873}"/>
              </a:ext>
            </a:extLst>
          </p:cNvPr>
          <p:cNvSpPr txBox="1"/>
          <p:nvPr/>
        </p:nvSpPr>
        <p:spPr>
          <a:xfrm>
            <a:off x="892629" y="-97971"/>
            <a:ext cx="12192000" cy="1569660"/>
          </a:xfrm>
          <a:prstGeom prst="rect">
            <a:avLst/>
          </a:prstGeom>
          <a:noFill/>
        </p:spPr>
        <p:txBody>
          <a:bodyPr wrap="square" rtlCol="0">
            <a:spAutoFit/>
          </a:bodyPr>
          <a:lstStyle/>
          <a:p>
            <a:r>
              <a:rPr lang="hr-HR" sz="9600" dirty="0">
                <a:solidFill>
                  <a:schemeClr val="accent3"/>
                </a:solidFill>
                <a:latin typeface="Bahnschrift Light" panose="020B0502040204020203" pitchFamily="34" charset="0"/>
              </a:rPr>
              <a:t>Level 2 completed!</a:t>
            </a:r>
          </a:p>
        </p:txBody>
      </p:sp>
      <p:sp>
        <p:nvSpPr>
          <p:cNvPr id="3" name="Rectangle: Diagonal Corners Snipped 2">
            <a:hlinkClick r:id="" action="ppaction://hlinkshowjump?jump=nextslide"/>
            <a:extLst>
              <a:ext uri="{FF2B5EF4-FFF2-40B4-BE49-F238E27FC236}">
                <a16:creationId xmlns:a16="http://schemas.microsoft.com/office/drawing/2014/main" id="{9AD38AB4-7082-FB14-D5EF-CF0811006A62}"/>
              </a:ext>
            </a:extLst>
          </p:cNvPr>
          <p:cNvSpPr/>
          <p:nvPr/>
        </p:nvSpPr>
        <p:spPr>
          <a:xfrm>
            <a:off x="478971"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Next level</a:t>
            </a:r>
          </a:p>
        </p:txBody>
      </p:sp>
      <p:sp>
        <p:nvSpPr>
          <p:cNvPr id="4" name="Rectangle: Diagonal Corners Snipped 3">
            <a:hlinkClick r:id="rId2" action="ppaction://hlinksldjump"/>
            <a:extLst>
              <a:ext uri="{FF2B5EF4-FFF2-40B4-BE49-F238E27FC236}">
                <a16:creationId xmlns:a16="http://schemas.microsoft.com/office/drawing/2014/main" id="{15E66BE2-98B6-9865-B45C-095DFC5E862E}"/>
              </a:ext>
            </a:extLst>
          </p:cNvPr>
          <p:cNvSpPr/>
          <p:nvPr/>
        </p:nvSpPr>
        <p:spPr>
          <a:xfrm>
            <a:off x="3995057"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Restart level</a:t>
            </a:r>
          </a:p>
        </p:txBody>
      </p:sp>
      <p:sp>
        <p:nvSpPr>
          <p:cNvPr id="5" name="Rectangle: Diagonal Corners Snipped 4">
            <a:hlinkClick r:id="" action="ppaction://hlinkshowjump?jump=firstslide"/>
            <a:extLst>
              <a:ext uri="{FF2B5EF4-FFF2-40B4-BE49-F238E27FC236}">
                <a16:creationId xmlns:a16="http://schemas.microsoft.com/office/drawing/2014/main" id="{C1C3FC8A-14C9-5B11-F5DC-7988945144F6}"/>
              </a:ext>
            </a:extLst>
          </p:cNvPr>
          <p:cNvSpPr/>
          <p:nvPr/>
        </p:nvSpPr>
        <p:spPr>
          <a:xfrm>
            <a:off x="7968343"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Main menu</a:t>
            </a:r>
          </a:p>
        </p:txBody>
      </p:sp>
    </p:spTree>
    <p:extLst>
      <p:ext uri="{BB962C8B-B14F-4D97-AF65-F5344CB8AC3E}">
        <p14:creationId xmlns:p14="http://schemas.microsoft.com/office/powerpoint/2010/main" val="2641646308"/>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 action="ppaction://hlinkshowjump?jump=nextslide"/>
            <a:extLst>
              <a:ext uri="{FF2B5EF4-FFF2-40B4-BE49-F238E27FC236}">
                <a16:creationId xmlns:a16="http://schemas.microsoft.com/office/drawing/2014/main" id="{A78DEC0B-E535-5838-DC5C-5C81B58FC607}"/>
              </a:ext>
            </a:extLst>
          </p:cNvPr>
          <p:cNvSpPr/>
          <p:nvPr/>
        </p:nvSpPr>
        <p:spPr>
          <a:xfrm>
            <a:off x="1021976" y="0"/>
            <a:ext cx="1299883" cy="55312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 name="Rectangle 2">
            <a:hlinkHover r:id="" action="ppaction://hlinkshowjump?jump=nextslide"/>
            <a:extLst>
              <a:ext uri="{FF2B5EF4-FFF2-40B4-BE49-F238E27FC236}">
                <a16:creationId xmlns:a16="http://schemas.microsoft.com/office/drawing/2014/main" id="{DC8E29F4-90AB-B520-FE3D-029161B254AB}"/>
              </a:ext>
            </a:extLst>
          </p:cNvPr>
          <p:cNvSpPr/>
          <p:nvPr/>
        </p:nvSpPr>
        <p:spPr>
          <a:xfrm>
            <a:off x="4025153" y="1326776"/>
            <a:ext cx="1676400" cy="55312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 name="Rectangle 3">
            <a:hlinkHover r:id="" action="ppaction://hlinkshowjump?jump=nextslide"/>
            <a:extLst>
              <a:ext uri="{FF2B5EF4-FFF2-40B4-BE49-F238E27FC236}">
                <a16:creationId xmlns:a16="http://schemas.microsoft.com/office/drawing/2014/main" id="{68783B03-F73A-F8C6-07BF-8030EE248800}"/>
              </a:ext>
            </a:extLst>
          </p:cNvPr>
          <p:cNvSpPr/>
          <p:nvPr/>
        </p:nvSpPr>
        <p:spPr>
          <a:xfrm>
            <a:off x="6840071" y="1326776"/>
            <a:ext cx="959223" cy="420444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5" name="Rectangle 4">
            <a:hlinkHover r:id="" action="ppaction://hlinkshowjump?jump=nextslide"/>
            <a:extLst>
              <a:ext uri="{FF2B5EF4-FFF2-40B4-BE49-F238E27FC236}">
                <a16:creationId xmlns:a16="http://schemas.microsoft.com/office/drawing/2014/main" id="{3BAD8517-573A-BE15-AEE7-3878BAE73F38}"/>
              </a:ext>
            </a:extLst>
          </p:cNvPr>
          <p:cNvSpPr/>
          <p:nvPr/>
        </p:nvSpPr>
        <p:spPr>
          <a:xfrm>
            <a:off x="9314330" y="0"/>
            <a:ext cx="1676400" cy="420444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hlinkHover r:id="" action="ppaction://hlinkshowjump?jump=nextslide"/>
            <a:extLst>
              <a:ext uri="{FF2B5EF4-FFF2-40B4-BE49-F238E27FC236}">
                <a16:creationId xmlns:a16="http://schemas.microsoft.com/office/drawing/2014/main" id="{7F68938D-C66A-98F5-8941-4A180463005E}"/>
              </a:ext>
            </a:extLst>
          </p:cNvPr>
          <p:cNvSpPr/>
          <p:nvPr/>
        </p:nvSpPr>
        <p:spPr>
          <a:xfrm>
            <a:off x="9314330" y="5531224"/>
            <a:ext cx="1676400" cy="132677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8" name="Rectangle 7">
            <a:hlinkHover r:id="" action="ppaction://hlinkshowjump?jump=nextslide"/>
            <a:extLst>
              <a:ext uri="{FF2B5EF4-FFF2-40B4-BE49-F238E27FC236}">
                <a16:creationId xmlns:a16="http://schemas.microsoft.com/office/drawing/2014/main" id="{BA493F8C-D719-488E-5CCA-9AF2772B011A}"/>
              </a:ext>
            </a:extLst>
          </p:cNvPr>
          <p:cNvSpPr/>
          <p:nvPr/>
        </p:nvSpPr>
        <p:spPr>
          <a:xfrm>
            <a:off x="2326341" y="968188"/>
            <a:ext cx="470648" cy="456303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0" name="Rectangle 9">
            <a:hlinkHover r:id="" action="ppaction://hlinkshowjump?jump=nextslide"/>
            <a:extLst>
              <a:ext uri="{FF2B5EF4-FFF2-40B4-BE49-F238E27FC236}">
                <a16:creationId xmlns:a16="http://schemas.microsoft.com/office/drawing/2014/main" id="{4627111B-004F-AF30-B2BA-1471D2972D08}"/>
              </a:ext>
            </a:extLst>
          </p:cNvPr>
          <p:cNvSpPr/>
          <p:nvPr/>
        </p:nvSpPr>
        <p:spPr>
          <a:xfrm>
            <a:off x="7799295" y="4975412"/>
            <a:ext cx="524434" cy="55581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1" name="Rectangle 10">
            <a:hlinkHover r:id="" action="ppaction://hlinkshowjump?jump=nextslide"/>
            <a:extLst>
              <a:ext uri="{FF2B5EF4-FFF2-40B4-BE49-F238E27FC236}">
                <a16:creationId xmlns:a16="http://schemas.microsoft.com/office/drawing/2014/main" id="{1EFD188A-EF8D-74AD-45C4-CC6849B10342}"/>
              </a:ext>
            </a:extLst>
          </p:cNvPr>
          <p:cNvSpPr/>
          <p:nvPr/>
        </p:nvSpPr>
        <p:spPr>
          <a:xfrm>
            <a:off x="7799294" y="1326776"/>
            <a:ext cx="524435" cy="287767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2" name="TextBox 11">
            <a:extLst>
              <a:ext uri="{FF2B5EF4-FFF2-40B4-BE49-F238E27FC236}">
                <a16:creationId xmlns:a16="http://schemas.microsoft.com/office/drawing/2014/main" id="{65354FC3-6706-771E-CE6E-7E2B0D54FC73}"/>
              </a:ext>
            </a:extLst>
          </p:cNvPr>
          <p:cNvSpPr txBox="1"/>
          <p:nvPr/>
        </p:nvSpPr>
        <p:spPr>
          <a:xfrm>
            <a:off x="-17931" y="2286666"/>
            <a:ext cx="1192306" cy="369332"/>
          </a:xfrm>
          <a:prstGeom prst="rect">
            <a:avLst/>
          </a:prstGeom>
          <a:noFill/>
        </p:spPr>
        <p:txBody>
          <a:bodyPr wrap="square" rtlCol="0">
            <a:spAutoFit/>
          </a:bodyPr>
          <a:lstStyle/>
          <a:p>
            <a:r>
              <a:rPr lang="hr-HR" dirty="0">
                <a:latin typeface="Bahnschrift Light" panose="020B0502040204020203" pitchFamily="34" charset="0"/>
              </a:rPr>
              <a:t>Level 3</a:t>
            </a:r>
          </a:p>
        </p:txBody>
      </p:sp>
      <p:sp>
        <p:nvSpPr>
          <p:cNvPr id="13" name="Hexagon 12">
            <a:hlinkClick r:id="rId2" action="ppaction://hlinksldjump"/>
            <a:extLst>
              <a:ext uri="{FF2B5EF4-FFF2-40B4-BE49-F238E27FC236}">
                <a16:creationId xmlns:a16="http://schemas.microsoft.com/office/drawing/2014/main" id="{23127E45-DB07-3488-EBA2-F7594CE5AF0A}"/>
              </a:ext>
            </a:extLst>
          </p:cNvPr>
          <p:cNvSpPr/>
          <p:nvPr/>
        </p:nvSpPr>
        <p:spPr>
          <a:xfrm>
            <a:off x="10990730" y="8964"/>
            <a:ext cx="1202552" cy="1042509"/>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000" dirty="0">
                <a:solidFill>
                  <a:schemeClr val="tx1"/>
                </a:solidFill>
                <a:latin typeface="Bahnschrift Light" panose="020B0502040204020203" pitchFamily="34" charset="0"/>
              </a:rPr>
              <a:t>Next level</a:t>
            </a:r>
          </a:p>
        </p:txBody>
      </p:sp>
      <p:sp>
        <p:nvSpPr>
          <p:cNvPr id="7" name="Rectangle 6">
            <a:hlinkHover r:id="" action="ppaction://hlinkshowjump?jump=nextslide" highlightClick="1"/>
            <a:extLst>
              <a:ext uri="{FF2B5EF4-FFF2-40B4-BE49-F238E27FC236}">
                <a16:creationId xmlns:a16="http://schemas.microsoft.com/office/drawing/2014/main" id="{0DAD801D-2A08-5E84-8367-AB5830C5DE7E}"/>
              </a:ext>
            </a:extLst>
          </p:cNvPr>
          <p:cNvSpPr/>
          <p:nvPr/>
        </p:nvSpPr>
        <p:spPr>
          <a:xfrm>
            <a:off x="1" y="-1"/>
            <a:ext cx="1021976" cy="1326777"/>
          </a:xfrm>
          <a:prstGeom prst="rect">
            <a:avLst/>
          </a:prstGeom>
          <a:pattFill prst="smGrid">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825597526"/>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18000" decel="18000" autoRev="1" fill="remove" grpId="0" nodeType="withEffect">
                                  <p:stCondLst>
                                    <p:cond delay="0"/>
                                  </p:stCondLst>
                                  <p:childTnLst>
                                    <p:animMotion origin="layout" path="M -0.00456 -0.0132 L -0.00964 0.80255 L 0.23073 0.80255 C 0.23125 0.53495 0.23177 0.26736 0.23229 -0.00023 L 0.69479 0.01551 L 0.69479 0.61412 L 0.92278 0.61805 L 0.91679 -0.02616 " pathEditMode="relative" ptsTypes="AAAAAAAA">
                                      <p:cBhvr>
                                        <p:cTn id="6" dur="475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hlinkHover r:id="" action="ppaction://hlinkshowjump?jump=previousslide"/>
            <a:extLst>
              <a:ext uri="{FF2B5EF4-FFF2-40B4-BE49-F238E27FC236}">
                <a16:creationId xmlns:a16="http://schemas.microsoft.com/office/drawing/2014/main" id="{E01EA60F-1F77-0C9C-3473-4D4D67A03C3E}"/>
              </a:ext>
            </a:extLst>
          </p:cNvPr>
          <p:cNvSpPr/>
          <p:nvPr/>
        </p:nvSpPr>
        <p:spPr>
          <a:xfrm>
            <a:off x="0" y="1577788"/>
            <a:ext cx="932329" cy="8785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9" name="TextBox 8">
            <a:extLst>
              <a:ext uri="{FF2B5EF4-FFF2-40B4-BE49-F238E27FC236}">
                <a16:creationId xmlns:a16="http://schemas.microsoft.com/office/drawing/2014/main" id="{B3E9AAC5-4166-1E47-E7DB-E4B535F9498F}"/>
              </a:ext>
            </a:extLst>
          </p:cNvPr>
          <p:cNvSpPr txBox="1"/>
          <p:nvPr/>
        </p:nvSpPr>
        <p:spPr>
          <a:xfrm>
            <a:off x="2348753" y="2466130"/>
            <a:ext cx="8390965" cy="1569660"/>
          </a:xfrm>
          <a:prstGeom prst="rect">
            <a:avLst/>
          </a:prstGeom>
          <a:noFill/>
        </p:spPr>
        <p:txBody>
          <a:bodyPr wrap="square" rtlCol="0">
            <a:spAutoFit/>
          </a:bodyPr>
          <a:lstStyle/>
          <a:p>
            <a:r>
              <a:rPr lang="hr-HR" sz="9600" dirty="0">
                <a:latin typeface="Bahnschrift Light" panose="020B0502040204020203" pitchFamily="34" charset="0"/>
              </a:rPr>
              <a:t>Level 3 failed</a:t>
            </a:r>
          </a:p>
        </p:txBody>
      </p:sp>
      <p:sp>
        <p:nvSpPr>
          <p:cNvPr id="10" name="TextBox 9">
            <a:extLst>
              <a:ext uri="{FF2B5EF4-FFF2-40B4-BE49-F238E27FC236}">
                <a16:creationId xmlns:a16="http://schemas.microsoft.com/office/drawing/2014/main" id="{1C3A94EC-EF3A-7510-53D3-7EBE72184EE3}"/>
              </a:ext>
            </a:extLst>
          </p:cNvPr>
          <p:cNvSpPr txBox="1"/>
          <p:nvPr/>
        </p:nvSpPr>
        <p:spPr>
          <a:xfrm>
            <a:off x="932329" y="1693892"/>
            <a:ext cx="1981200" cy="646331"/>
          </a:xfrm>
          <a:prstGeom prst="rect">
            <a:avLst/>
          </a:prstGeom>
          <a:noFill/>
        </p:spPr>
        <p:txBody>
          <a:bodyPr wrap="square" rtlCol="0">
            <a:spAutoFit/>
          </a:bodyPr>
          <a:lstStyle/>
          <a:p>
            <a:r>
              <a:rPr lang="hr-HR" dirty="0"/>
              <a:t>Touch with mouse to restart</a:t>
            </a:r>
          </a:p>
        </p:txBody>
      </p:sp>
    </p:spTree>
    <p:extLst>
      <p:ext uri="{BB962C8B-B14F-4D97-AF65-F5344CB8AC3E}">
        <p14:creationId xmlns:p14="http://schemas.microsoft.com/office/powerpoint/2010/main" val="3374964485"/>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CEA7C-74D6-5835-DE90-141ED94B4873}"/>
              </a:ext>
            </a:extLst>
          </p:cNvPr>
          <p:cNvSpPr txBox="1"/>
          <p:nvPr/>
        </p:nvSpPr>
        <p:spPr>
          <a:xfrm>
            <a:off x="892629" y="-97971"/>
            <a:ext cx="12192000" cy="1569660"/>
          </a:xfrm>
          <a:prstGeom prst="rect">
            <a:avLst/>
          </a:prstGeom>
          <a:noFill/>
        </p:spPr>
        <p:txBody>
          <a:bodyPr wrap="square" rtlCol="0">
            <a:spAutoFit/>
          </a:bodyPr>
          <a:lstStyle/>
          <a:p>
            <a:r>
              <a:rPr lang="hr-HR" sz="9600" dirty="0">
                <a:solidFill>
                  <a:schemeClr val="accent3"/>
                </a:solidFill>
                <a:latin typeface="Bahnschrift Light" panose="020B0502040204020203" pitchFamily="34" charset="0"/>
              </a:rPr>
              <a:t>Level 3 completed!</a:t>
            </a:r>
          </a:p>
        </p:txBody>
      </p:sp>
      <p:sp>
        <p:nvSpPr>
          <p:cNvPr id="3" name="Rectangle: Diagonal Corners Snipped 2">
            <a:hlinkClick r:id="rId2" action="ppaction://hlinksldjump"/>
            <a:extLst>
              <a:ext uri="{FF2B5EF4-FFF2-40B4-BE49-F238E27FC236}">
                <a16:creationId xmlns:a16="http://schemas.microsoft.com/office/drawing/2014/main" id="{9AD38AB4-7082-FB14-D5EF-CF0811006A62}"/>
              </a:ext>
            </a:extLst>
          </p:cNvPr>
          <p:cNvSpPr/>
          <p:nvPr/>
        </p:nvSpPr>
        <p:spPr>
          <a:xfrm>
            <a:off x="478971"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Next level</a:t>
            </a:r>
          </a:p>
        </p:txBody>
      </p:sp>
      <p:sp>
        <p:nvSpPr>
          <p:cNvPr id="4" name="Rectangle: Diagonal Corners Snipped 3">
            <a:hlinkClick r:id="" action="ppaction://hlinkshowjump?jump=previousslide"/>
            <a:extLst>
              <a:ext uri="{FF2B5EF4-FFF2-40B4-BE49-F238E27FC236}">
                <a16:creationId xmlns:a16="http://schemas.microsoft.com/office/drawing/2014/main" id="{15E66BE2-98B6-9865-B45C-095DFC5E862E}"/>
              </a:ext>
            </a:extLst>
          </p:cNvPr>
          <p:cNvSpPr/>
          <p:nvPr/>
        </p:nvSpPr>
        <p:spPr>
          <a:xfrm>
            <a:off x="3995057"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Restart level</a:t>
            </a:r>
          </a:p>
        </p:txBody>
      </p:sp>
      <p:sp>
        <p:nvSpPr>
          <p:cNvPr id="5" name="Rectangle: Diagonal Corners Snipped 4">
            <a:hlinkClick r:id="" action="ppaction://hlinkshowjump?jump=firstslide"/>
            <a:extLst>
              <a:ext uri="{FF2B5EF4-FFF2-40B4-BE49-F238E27FC236}">
                <a16:creationId xmlns:a16="http://schemas.microsoft.com/office/drawing/2014/main" id="{C1C3FC8A-14C9-5B11-F5DC-7988945144F6}"/>
              </a:ext>
            </a:extLst>
          </p:cNvPr>
          <p:cNvSpPr/>
          <p:nvPr/>
        </p:nvSpPr>
        <p:spPr>
          <a:xfrm>
            <a:off x="7968343"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Main menu</a:t>
            </a:r>
          </a:p>
        </p:txBody>
      </p:sp>
    </p:spTree>
    <p:extLst>
      <p:ext uri="{BB962C8B-B14F-4D97-AF65-F5344CB8AC3E}">
        <p14:creationId xmlns:p14="http://schemas.microsoft.com/office/powerpoint/2010/main" val="1022943762"/>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 action="ppaction://hlinkshowjump?jump=nextslide"/>
            <a:extLst>
              <a:ext uri="{FF2B5EF4-FFF2-40B4-BE49-F238E27FC236}">
                <a16:creationId xmlns:a16="http://schemas.microsoft.com/office/drawing/2014/main" id="{694A885F-BDCC-A537-EE34-880E4738C3A6}"/>
              </a:ext>
            </a:extLst>
          </p:cNvPr>
          <p:cNvSpPr/>
          <p:nvPr/>
        </p:nvSpPr>
        <p:spPr>
          <a:xfrm>
            <a:off x="0" y="2241176"/>
            <a:ext cx="8301318" cy="7171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 name="Rectangle 2">
            <a:hlinkHover r:id="" action="ppaction://hlinkshowjump?jump=nextslide"/>
            <a:extLst>
              <a:ext uri="{FF2B5EF4-FFF2-40B4-BE49-F238E27FC236}">
                <a16:creationId xmlns:a16="http://schemas.microsoft.com/office/drawing/2014/main" id="{A3FDB8AE-09F6-E8A4-6B82-F2D4C66AF222}"/>
              </a:ext>
            </a:extLst>
          </p:cNvPr>
          <p:cNvSpPr/>
          <p:nvPr/>
        </p:nvSpPr>
        <p:spPr>
          <a:xfrm>
            <a:off x="9152965" y="2241176"/>
            <a:ext cx="3039035" cy="7171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5" name="Rectangle 4">
            <a:hlinkHover r:id="" action="ppaction://hlinkshowjump?jump=nextslide"/>
            <a:extLst>
              <a:ext uri="{FF2B5EF4-FFF2-40B4-BE49-F238E27FC236}">
                <a16:creationId xmlns:a16="http://schemas.microsoft.com/office/drawing/2014/main" id="{E9E1BEF0-E4E4-C36D-6F3C-1AE6A01E297D}"/>
              </a:ext>
            </a:extLst>
          </p:cNvPr>
          <p:cNvSpPr/>
          <p:nvPr/>
        </p:nvSpPr>
        <p:spPr>
          <a:xfrm>
            <a:off x="9152965" y="2312894"/>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2AA1CAAD-2355-9ABB-9707-B965590DD4BA}"/>
              </a:ext>
            </a:extLst>
          </p:cNvPr>
          <p:cNvSpPr/>
          <p:nvPr/>
        </p:nvSpPr>
        <p:spPr>
          <a:xfrm>
            <a:off x="10192871" y="2312893"/>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F6356EA0-CB8B-B4D8-C58B-434FE06B8E9E}"/>
              </a:ext>
            </a:extLst>
          </p:cNvPr>
          <p:cNvSpPr/>
          <p:nvPr/>
        </p:nvSpPr>
        <p:spPr>
          <a:xfrm>
            <a:off x="11178989" y="2312893"/>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8" name="Rectangle 7">
            <a:hlinkHover r:id="" action="ppaction://hlinkshowjump?jump=nextslide"/>
            <a:extLst>
              <a:ext uri="{FF2B5EF4-FFF2-40B4-BE49-F238E27FC236}">
                <a16:creationId xmlns:a16="http://schemas.microsoft.com/office/drawing/2014/main" id="{830785D5-BC1E-8827-0DE6-B2AC0AE2219E}"/>
              </a:ext>
            </a:extLst>
          </p:cNvPr>
          <p:cNvSpPr/>
          <p:nvPr/>
        </p:nvSpPr>
        <p:spPr>
          <a:xfrm>
            <a:off x="7377953" y="2312892"/>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9" name="Rectangle 8">
            <a:hlinkHover r:id="" action="ppaction://hlinkshowjump?jump=nextslide"/>
            <a:extLst>
              <a:ext uri="{FF2B5EF4-FFF2-40B4-BE49-F238E27FC236}">
                <a16:creationId xmlns:a16="http://schemas.microsoft.com/office/drawing/2014/main" id="{ABA53E83-8767-E17A-F185-9F0951590B17}"/>
              </a:ext>
            </a:extLst>
          </p:cNvPr>
          <p:cNvSpPr/>
          <p:nvPr/>
        </p:nvSpPr>
        <p:spPr>
          <a:xfrm>
            <a:off x="3550023" y="2312895"/>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0" name="Rectangle 9">
            <a:hlinkHover r:id="" action="ppaction://hlinkshowjump?jump=nextslide"/>
            <a:extLst>
              <a:ext uri="{FF2B5EF4-FFF2-40B4-BE49-F238E27FC236}">
                <a16:creationId xmlns:a16="http://schemas.microsoft.com/office/drawing/2014/main" id="{7FD26390-5C7C-5836-CDC7-2A2D7511ABD5}"/>
              </a:ext>
            </a:extLst>
          </p:cNvPr>
          <p:cNvSpPr/>
          <p:nvPr/>
        </p:nvSpPr>
        <p:spPr>
          <a:xfrm>
            <a:off x="4473388" y="2312896"/>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1" name="Rectangle 10">
            <a:hlinkHover r:id="" action="ppaction://hlinkshowjump?jump=nextslide"/>
            <a:extLst>
              <a:ext uri="{FF2B5EF4-FFF2-40B4-BE49-F238E27FC236}">
                <a16:creationId xmlns:a16="http://schemas.microsoft.com/office/drawing/2014/main" id="{47A7AD20-E8D2-2564-14A4-7DACDCA8A8FE}"/>
              </a:ext>
            </a:extLst>
          </p:cNvPr>
          <p:cNvSpPr/>
          <p:nvPr/>
        </p:nvSpPr>
        <p:spPr>
          <a:xfrm>
            <a:off x="5513294" y="2312895"/>
            <a:ext cx="62753" cy="115176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2" name="Rectangle 11">
            <a:hlinkHover r:id="" action="ppaction://hlinkshowjump?jump=nextslide"/>
            <a:extLst>
              <a:ext uri="{FF2B5EF4-FFF2-40B4-BE49-F238E27FC236}">
                <a16:creationId xmlns:a16="http://schemas.microsoft.com/office/drawing/2014/main" id="{62CA74F0-0890-0649-2C9A-85DEA38B341F}"/>
              </a:ext>
            </a:extLst>
          </p:cNvPr>
          <p:cNvSpPr/>
          <p:nvPr/>
        </p:nvSpPr>
        <p:spPr>
          <a:xfrm>
            <a:off x="6499412" y="2312896"/>
            <a:ext cx="98612" cy="116968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3" name="Rectangle 12">
            <a:hlinkHover r:id="" action="ppaction://hlinkshowjump?jump=nextslide"/>
            <a:extLst>
              <a:ext uri="{FF2B5EF4-FFF2-40B4-BE49-F238E27FC236}">
                <a16:creationId xmlns:a16="http://schemas.microsoft.com/office/drawing/2014/main" id="{7B0EA2CA-C0DA-F0CE-88A7-B7063EEF2C1E}"/>
              </a:ext>
            </a:extLst>
          </p:cNvPr>
          <p:cNvSpPr/>
          <p:nvPr/>
        </p:nvSpPr>
        <p:spPr>
          <a:xfrm>
            <a:off x="2698376" y="2312894"/>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4" name="Rectangle 13">
            <a:hlinkHover r:id="" action="ppaction://hlinkshowjump?jump=nextslide"/>
            <a:extLst>
              <a:ext uri="{FF2B5EF4-FFF2-40B4-BE49-F238E27FC236}">
                <a16:creationId xmlns:a16="http://schemas.microsoft.com/office/drawing/2014/main" id="{A3A2A79C-AC9B-7915-14FC-F31D540F1FF4}"/>
              </a:ext>
            </a:extLst>
          </p:cNvPr>
          <p:cNvSpPr/>
          <p:nvPr/>
        </p:nvSpPr>
        <p:spPr>
          <a:xfrm>
            <a:off x="1004045" y="2312891"/>
            <a:ext cx="116541" cy="108472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5" name="Rectangle 14">
            <a:hlinkHover r:id="" action="ppaction://hlinkshowjump?jump=nextslide"/>
            <a:extLst>
              <a:ext uri="{FF2B5EF4-FFF2-40B4-BE49-F238E27FC236}">
                <a16:creationId xmlns:a16="http://schemas.microsoft.com/office/drawing/2014/main" id="{FEFD8233-E920-FEC2-F906-8D8601FE35C3}"/>
              </a:ext>
            </a:extLst>
          </p:cNvPr>
          <p:cNvSpPr/>
          <p:nvPr/>
        </p:nvSpPr>
        <p:spPr>
          <a:xfrm flipH="1">
            <a:off x="1882590" y="3424066"/>
            <a:ext cx="107573" cy="103901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6" name="Rectangle 15">
            <a:hlinkHover r:id="" action="ppaction://hlinkshowjump?jump=nextslide"/>
            <a:extLst>
              <a:ext uri="{FF2B5EF4-FFF2-40B4-BE49-F238E27FC236}">
                <a16:creationId xmlns:a16="http://schemas.microsoft.com/office/drawing/2014/main" id="{5C63D7BD-9D63-B74A-ED39-26D177ACA522}"/>
              </a:ext>
            </a:extLst>
          </p:cNvPr>
          <p:cNvSpPr/>
          <p:nvPr/>
        </p:nvSpPr>
        <p:spPr>
          <a:xfrm>
            <a:off x="152399" y="2312890"/>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7" name="Rectangle 16">
            <a:hlinkHover r:id="" action="ppaction://hlinkshowjump?jump=nextslide"/>
            <a:extLst>
              <a:ext uri="{FF2B5EF4-FFF2-40B4-BE49-F238E27FC236}">
                <a16:creationId xmlns:a16="http://schemas.microsoft.com/office/drawing/2014/main" id="{1B090A55-350E-656C-D16A-8B0F9BFC93D8}"/>
              </a:ext>
            </a:extLst>
          </p:cNvPr>
          <p:cNvSpPr/>
          <p:nvPr/>
        </p:nvSpPr>
        <p:spPr>
          <a:xfrm>
            <a:off x="1" y="3325901"/>
            <a:ext cx="1128658" cy="7171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8" name="Rectangle 17">
            <a:extLst>
              <a:ext uri="{FF2B5EF4-FFF2-40B4-BE49-F238E27FC236}">
                <a16:creationId xmlns:a16="http://schemas.microsoft.com/office/drawing/2014/main" id="{06EFB2B6-D365-0992-7C1D-90592D45954C}"/>
              </a:ext>
            </a:extLst>
          </p:cNvPr>
          <p:cNvSpPr/>
          <p:nvPr/>
        </p:nvSpPr>
        <p:spPr>
          <a:xfrm flipV="1">
            <a:off x="2770094" y="3397612"/>
            <a:ext cx="4679577" cy="12082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9" name="Rectangle 18">
            <a:extLst>
              <a:ext uri="{FF2B5EF4-FFF2-40B4-BE49-F238E27FC236}">
                <a16:creationId xmlns:a16="http://schemas.microsoft.com/office/drawing/2014/main" id="{B05FDE6E-D7CB-5965-7D9F-EAE7E584889C}"/>
              </a:ext>
            </a:extLst>
          </p:cNvPr>
          <p:cNvSpPr/>
          <p:nvPr/>
        </p:nvSpPr>
        <p:spPr>
          <a:xfrm flipV="1">
            <a:off x="8229600" y="4384633"/>
            <a:ext cx="3962401" cy="7171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0" name="Rectangle 19">
            <a:hlinkHover r:id="" action="ppaction://hlinkshowjump?jump=nextslide"/>
            <a:extLst>
              <a:ext uri="{FF2B5EF4-FFF2-40B4-BE49-F238E27FC236}">
                <a16:creationId xmlns:a16="http://schemas.microsoft.com/office/drawing/2014/main" id="{066426D7-3EB1-96CC-D075-34E06E22770A}"/>
              </a:ext>
            </a:extLst>
          </p:cNvPr>
          <p:cNvSpPr/>
          <p:nvPr/>
        </p:nvSpPr>
        <p:spPr>
          <a:xfrm>
            <a:off x="941293" y="4428544"/>
            <a:ext cx="1084732" cy="10758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3" name="Rectangle 22">
            <a:extLst>
              <a:ext uri="{FF2B5EF4-FFF2-40B4-BE49-F238E27FC236}">
                <a16:creationId xmlns:a16="http://schemas.microsoft.com/office/drawing/2014/main" id="{F90C3E96-2D97-7EDE-0797-FA475E8E78D9}"/>
              </a:ext>
            </a:extLst>
          </p:cNvPr>
          <p:cNvSpPr/>
          <p:nvPr/>
        </p:nvSpPr>
        <p:spPr>
          <a:xfrm>
            <a:off x="9152965" y="4464423"/>
            <a:ext cx="3039035" cy="7171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4" name="Rectangle 23">
            <a:hlinkHover r:id="" action="ppaction://hlinkshowjump?jump=nextslide"/>
            <a:extLst>
              <a:ext uri="{FF2B5EF4-FFF2-40B4-BE49-F238E27FC236}">
                <a16:creationId xmlns:a16="http://schemas.microsoft.com/office/drawing/2014/main" id="{2C197BEB-4466-832F-B697-18C72F507A9F}"/>
              </a:ext>
            </a:extLst>
          </p:cNvPr>
          <p:cNvSpPr/>
          <p:nvPr/>
        </p:nvSpPr>
        <p:spPr>
          <a:xfrm>
            <a:off x="9152965" y="4536141"/>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5" name="Rectangle 24">
            <a:extLst>
              <a:ext uri="{FF2B5EF4-FFF2-40B4-BE49-F238E27FC236}">
                <a16:creationId xmlns:a16="http://schemas.microsoft.com/office/drawing/2014/main" id="{03AABFB5-479A-D775-B133-33369630ED85}"/>
              </a:ext>
            </a:extLst>
          </p:cNvPr>
          <p:cNvSpPr/>
          <p:nvPr/>
        </p:nvSpPr>
        <p:spPr>
          <a:xfrm>
            <a:off x="10192871" y="4536140"/>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6" name="Rectangle 25">
            <a:extLst>
              <a:ext uri="{FF2B5EF4-FFF2-40B4-BE49-F238E27FC236}">
                <a16:creationId xmlns:a16="http://schemas.microsoft.com/office/drawing/2014/main" id="{810A98D8-8718-5940-4AA4-BE6078A26232}"/>
              </a:ext>
            </a:extLst>
          </p:cNvPr>
          <p:cNvSpPr/>
          <p:nvPr/>
        </p:nvSpPr>
        <p:spPr>
          <a:xfrm>
            <a:off x="11178989" y="4536140"/>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7" name="Rectangle 26">
            <a:hlinkHover r:id="" action="ppaction://hlinkshowjump?jump=nextslide"/>
            <a:extLst>
              <a:ext uri="{FF2B5EF4-FFF2-40B4-BE49-F238E27FC236}">
                <a16:creationId xmlns:a16="http://schemas.microsoft.com/office/drawing/2014/main" id="{21F00A41-44C3-B4C6-A01C-B9D85B02EB3B}"/>
              </a:ext>
            </a:extLst>
          </p:cNvPr>
          <p:cNvSpPr/>
          <p:nvPr/>
        </p:nvSpPr>
        <p:spPr>
          <a:xfrm>
            <a:off x="7377952" y="5585016"/>
            <a:ext cx="89647" cy="104886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8" name="Rectangle 27">
            <a:hlinkHover r:id="" action="ppaction://hlinkshowjump?jump=nextslide"/>
            <a:extLst>
              <a:ext uri="{FF2B5EF4-FFF2-40B4-BE49-F238E27FC236}">
                <a16:creationId xmlns:a16="http://schemas.microsoft.com/office/drawing/2014/main" id="{35B9126B-76AF-4A69-7972-96A24ABDB576}"/>
              </a:ext>
            </a:extLst>
          </p:cNvPr>
          <p:cNvSpPr/>
          <p:nvPr/>
        </p:nvSpPr>
        <p:spPr>
          <a:xfrm>
            <a:off x="3522233" y="5559006"/>
            <a:ext cx="99508" cy="107487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9" name="Rectangle 28">
            <a:hlinkHover r:id="" action="ppaction://hlinkshowjump?jump=nextslide"/>
            <a:extLst>
              <a:ext uri="{FF2B5EF4-FFF2-40B4-BE49-F238E27FC236}">
                <a16:creationId xmlns:a16="http://schemas.microsoft.com/office/drawing/2014/main" id="{B13F8D4F-C892-F954-F78B-81B0317C6E85}"/>
              </a:ext>
            </a:extLst>
          </p:cNvPr>
          <p:cNvSpPr/>
          <p:nvPr/>
        </p:nvSpPr>
        <p:spPr>
          <a:xfrm>
            <a:off x="4473388" y="5593072"/>
            <a:ext cx="62752" cy="104081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0" name="Rectangle 29">
            <a:hlinkHover r:id="" action="ppaction://hlinkshowjump?jump=nextslide"/>
            <a:extLst>
              <a:ext uri="{FF2B5EF4-FFF2-40B4-BE49-F238E27FC236}">
                <a16:creationId xmlns:a16="http://schemas.microsoft.com/office/drawing/2014/main" id="{7C7C8BD3-0016-A593-7127-6BC6F9EFAD61}"/>
              </a:ext>
            </a:extLst>
          </p:cNvPr>
          <p:cNvSpPr/>
          <p:nvPr/>
        </p:nvSpPr>
        <p:spPr>
          <a:xfrm>
            <a:off x="5513294" y="4536142"/>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1" name="Rectangle 30">
            <a:hlinkHover r:id="" action="ppaction://hlinkshowjump?jump=nextslide"/>
            <a:extLst>
              <a:ext uri="{FF2B5EF4-FFF2-40B4-BE49-F238E27FC236}">
                <a16:creationId xmlns:a16="http://schemas.microsoft.com/office/drawing/2014/main" id="{F8887CE9-CB9A-4C3A-27C6-CF54512DA64E}"/>
              </a:ext>
            </a:extLst>
          </p:cNvPr>
          <p:cNvSpPr/>
          <p:nvPr/>
        </p:nvSpPr>
        <p:spPr>
          <a:xfrm>
            <a:off x="6499412" y="4536142"/>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2" name="Rectangle 31">
            <a:hlinkHover r:id="" action="ppaction://hlinkshowjump?jump=nextslide"/>
            <a:extLst>
              <a:ext uri="{FF2B5EF4-FFF2-40B4-BE49-F238E27FC236}">
                <a16:creationId xmlns:a16="http://schemas.microsoft.com/office/drawing/2014/main" id="{7DA9862D-60DA-6D45-08F7-581E572C8683}"/>
              </a:ext>
            </a:extLst>
          </p:cNvPr>
          <p:cNvSpPr/>
          <p:nvPr/>
        </p:nvSpPr>
        <p:spPr>
          <a:xfrm>
            <a:off x="2698376" y="5593072"/>
            <a:ext cx="45719" cy="104081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4" name="Rectangle 33">
            <a:hlinkHover r:id="" action="ppaction://hlinkshowjump?jump=nextslide"/>
            <a:extLst>
              <a:ext uri="{FF2B5EF4-FFF2-40B4-BE49-F238E27FC236}">
                <a16:creationId xmlns:a16="http://schemas.microsoft.com/office/drawing/2014/main" id="{85FC8694-04BD-187B-F985-D263F9C70536}"/>
              </a:ext>
            </a:extLst>
          </p:cNvPr>
          <p:cNvSpPr/>
          <p:nvPr/>
        </p:nvSpPr>
        <p:spPr>
          <a:xfrm>
            <a:off x="1927411" y="4536139"/>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5" name="Rectangle 34">
            <a:hlinkHover r:id="" action="ppaction://hlinkshowjump?jump=nextslide"/>
            <a:extLst>
              <a:ext uri="{FF2B5EF4-FFF2-40B4-BE49-F238E27FC236}">
                <a16:creationId xmlns:a16="http://schemas.microsoft.com/office/drawing/2014/main" id="{DA969254-D19A-A584-76FE-7710885FEA58}"/>
              </a:ext>
            </a:extLst>
          </p:cNvPr>
          <p:cNvSpPr/>
          <p:nvPr/>
        </p:nvSpPr>
        <p:spPr>
          <a:xfrm>
            <a:off x="178397" y="4384633"/>
            <a:ext cx="45719" cy="224924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6" name="Rectangle 35">
            <a:hlinkHover r:id="" action="ppaction://hlinkshowjump?jump=nextslide"/>
            <a:extLst>
              <a:ext uri="{FF2B5EF4-FFF2-40B4-BE49-F238E27FC236}">
                <a16:creationId xmlns:a16="http://schemas.microsoft.com/office/drawing/2014/main" id="{C8368A39-BB69-EB36-E4C6-EB02FB17CB96}"/>
              </a:ext>
            </a:extLst>
          </p:cNvPr>
          <p:cNvSpPr/>
          <p:nvPr/>
        </p:nvSpPr>
        <p:spPr>
          <a:xfrm>
            <a:off x="1927410" y="5549147"/>
            <a:ext cx="815789" cy="7171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7" name="Rectangle 36">
            <a:hlinkHover r:id="" action="ppaction://hlinkshowjump?jump=nextslide"/>
            <a:extLst>
              <a:ext uri="{FF2B5EF4-FFF2-40B4-BE49-F238E27FC236}">
                <a16:creationId xmlns:a16="http://schemas.microsoft.com/office/drawing/2014/main" id="{E83C5664-FE4A-3026-EC37-D0BAFD40F6F7}"/>
              </a:ext>
            </a:extLst>
          </p:cNvPr>
          <p:cNvSpPr/>
          <p:nvPr/>
        </p:nvSpPr>
        <p:spPr>
          <a:xfrm>
            <a:off x="8256495" y="5549143"/>
            <a:ext cx="3935505" cy="8472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8" name="Rectangle 37">
            <a:extLst>
              <a:ext uri="{FF2B5EF4-FFF2-40B4-BE49-F238E27FC236}">
                <a16:creationId xmlns:a16="http://schemas.microsoft.com/office/drawing/2014/main" id="{E50A7F36-8634-DAA8-44CC-458997A0560B}"/>
              </a:ext>
            </a:extLst>
          </p:cNvPr>
          <p:cNvSpPr/>
          <p:nvPr/>
        </p:nvSpPr>
        <p:spPr>
          <a:xfrm flipV="1">
            <a:off x="8229600" y="6607880"/>
            <a:ext cx="3962401" cy="7171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9" name="Rectangle 38">
            <a:hlinkHover r:id="" action="ppaction://hlinkshowjump?jump=nextslide"/>
            <a:extLst>
              <a:ext uri="{FF2B5EF4-FFF2-40B4-BE49-F238E27FC236}">
                <a16:creationId xmlns:a16="http://schemas.microsoft.com/office/drawing/2014/main" id="{2610C4AB-DB9D-22E5-C963-C9160DAF37AF}"/>
              </a:ext>
            </a:extLst>
          </p:cNvPr>
          <p:cNvSpPr/>
          <p:nvPr/>
        </p:nvSpPr>
        <p:spPr>
          <a:xfrm>
            <a:off x="0" y="6598019"/>
            <a:ext cx="8301318" cy="7171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0" name="Rectangle 39">
            <a:hlinkHover r:id="" action="ppaction://hlinkshowjump?jump=nextslide"/>
            <a:extLst>
              <a:ext uri="{FF2B5EF4-FFF2-40B4-BE49-F238E27FC236}">
                <a16:creationId xmlns:a16="http://schemas.microsoft.com/office/drawing/2014/main" id="{6E42973E-028D-6246-1697-7F5E0AAA0E98}"/>
              </a:ext>
            </a:extLst>
          </p:cNvPr>
          <p:cNvSpPr/>
          <p:nvPr/>
        </p:nvSpPr>
        <p:spPr>
          <a:xfrm>
            <a:off x="8229600" y="5652247"/>
            <a:ext cx="71718" cy="95563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1" name="Rectangle 40">
            <a:hlinkHover r:id="" action="ppaction://hlinkshowjump?jump=nextslide"/>
            <a:extLst>
              <a:ext uri="{FF2B5EF4-FFF2-40B4-BE49-F238E27FC236}">
                <a16:creationId xmlns:a16="http://schemas.microsoft.com/office/drawing/2014/main" id="{9CB0B07B-4B28-62E0-254E-14F52E97058D}"/>
              </a:ext>
            </a:extLst>
          </p:cNvPr>
          <p:cNvSpPr/>
          <p:nvPr/>
        </p:nvSpPr>
        <p:spPr>
          <a:xfrm>
            <a:off x="2698376" y="4364909"/>
            <a:ext cx="1837764" cy="7306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2" name="Rectangle 41">
            <a:hlinkHover r:id="" action="ppaction://hlinkshowjump?jump=nextslide"/>
            <a:extLst>
              <a:ext uri="{FF2B5EF4-FFF2-40B4-BE49-F238E27FC236}">
                <a16:creationId xmlns:a16="http://schemas.microsoft.com/office/drawing/2014/main" id="{283E4905-E077-1D9D-6B81-03D201049D47}"/>
              </a:ext>
            </a:extLst>
          </p:cNvPr>
          <p:cNvSpPr/>
          <p:nvPr/>
        </p:nvSpPr>
        <p:spPr>
          <a:xfrm>
            <a:off x="3523129" y="5567066"/>
            <a:ext cx="4706470" cy="493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3" name="Rectangle 42">
            <a:hlinkHover r:id="" action="ppaction://hlinkshowjump?jump=nextslide"/>
            <a:extLst>
              <a:ext uri="{FF2B5EF4-FFF2-40B4-BE49-F238E27FC236}">
                <a16:creationId xmlns:a16="http://schemas.microsoft.com/office/drawing/2014/main" id="{3D950DFD-ADF6-A592-9219-BC703F1752CD}"/>
              </a:ext>
            </a:extLst>
          </p:cNvPr>
          <p:cNvSpPr/>
          <p:nvPr/>
        </p:nvSpPr>
        <p:spPr>
          <a:xfrm>
            <a:off x="5513294" y="4464652"/>
            <a:ext cx="1084730" cy="8965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7" name="Rectangle 46">
            <a:hlinkHover r:id="" action="ppaction://hlinkshowjump?jump=nextslide"/>
            <a:extLst>
              <a:ext uri="{FF2B5EF4-FFF2-40B4-BE49-F238E27FC236}">
                <a16:creationId xmlns:a16="http://schemas.microsoft.com/office/drawing/2014/main" id="{723DE008-B9BA-4CBC-05F7-0B197BB9024B}"/>
              </a:ext>
            </a:extLst>
          </p:cNvPr>
          <p:cNvSpPr/>
          <p:nvPr/>
        </p:nvSpPr>
        <p:spPr>
          <a:xfrm flipV="1">
            <a:off x="8175815" y="3379439"/>
            <a:ext cx="4016186" cy="13900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8" name="Rectangle 47">
            <a:hlinkHover r:id="" action="ppaction://hlinkshowjump?jump=nextslide"/>
            <a:extLst>
              <a:ext uri="{FF2B5EF4-FFF2-40B4-BE49-F238E27FC236}">
                <a16:creationId xmlns:a16="http://schemas.microsoft.com/office/drawing/2014/main" id="{4766FAEC-A32D-4DBB-FCAF-150261FBEB48}"/>
              </a:ext>
            </a:extLst>
          </p:cNvPr>
          <p:cNvSpPr/>
          <p:nvPr/>
        </p:nvSpPr>
        <p:spPr>
          <a:xfrm>
            <a:off x="744070" y="4364909"/>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9" name="Rectangle 48">
            <a:hlinkHover r:id="" action="ppaction://hlinkshowjump?jump=nextslide"/>
            <a:extLst>
              <a:ext uri="{FF2B5EF4-FFF2-40B4-BE49-F238E27FC236}">
                <a16:creationId xmlns:a16="http://schemas.microsoft.com/office/drawing/2014/main" id="{D83FB28C-BB6E-AE4F-E775-71EAF2374D2D}"/>
              </a:ext>
            </a:extLst>
          </p:cNvPr>
          <p:cNvSpPr/>
          <p:nvPr/>
        </p:nvSpPr>
        <p:spPr>
          <a:xfrm>
            <a:off x="1703294" y="3312003"/>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0" name="Rectangle 49">
            <a:hlinkHover r:id="" action="ppaction://hlinkshowjump?jump=nextslide"/>
            <a:extLst>
              <a:ext uri="{FF2B5EF4-FFF2-40B4-BE49-F238E27FC236}">
                <a16:creationId xmlns:a16="http://schemas.microsoft.com/office/drawing/2014/main" id="{BA1500CD-997E-2CAA-9600-6755BB8906A4}"/>
              </a:ext>
            </a:extLst>
          </p:cNvPr>
          <p:cNvSpPr/>
          <p:nvPr/>
        </p:nvSpPr>
        <p:spPr>
          <a:xfrm>
            <a:off x="2537012" y="4269687"/>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1" name="Rectangle 50">
            <a:hlinkHover r:id="" action="ppaction://hlinkshowjump?jump=nextslide"/>
            <a:extLst>
              <a:ext uri="{FF2B5EF4-FFF2-40B4-BE49-F238E27FC236}">
                <a16:creationId xmlns:a16="http://schemas.microsoft.com/office/drawing/2014/main" id="{3B432405-62BA-AB02-68BF-2615C9249CD1}"/>
              </a:ext>
            </a:extLst>
          </p:cNvPr>
          <p:cNvSpPr/>
          <p:nvPr/>
        </p:nvSpPr>
        <p:spPr>
          <a:xfrm>
            <a:off x="3406588" y="5445173"/>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2" name="Rectangle 51">
            <a:hlinkHover r:id="" action="ppaction://hlinkshowjump?jump=nextslide"/>
            <a:extLst>
              <a:ext uri="{FF2B5EF4-FFF2-40B4-BE49-F238E27FC236}">
                <a16:creationId xmlns:a16="http://schemas.microsoft.com/office/drawing/2014/main" id="{79FE285F-376C-579D-5F86-789DF661F8D7}"/>
              </a:ext>
            </a:extLst>
          </p:cNvPr>
          <p:cNvSpPr/>
          <p:nvPr/>
        </p:nvSpPr>
        <p:spPr>
          <a:xfrm>
            <a:off x="7216588" y="4414220"/>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3" name="Rectangle 52">
            <a:hlinkHover r:id="" action="ppaction://hlinkshowjump?jump=nextslide"/>
            <a:extLst>
              <a:ext uri="{FF2B5EF4-FFF2-40B4-BE49-F238E27FC236}">
                <a16:creationId xmlns:a16="http://schemas.microsoft.com/office/drawing/2014/main" id="{6B93AD87-EBDF-AF30-ED66-01C36270931D}"/>
              </a:ext>
            </a:extLst>
          </p:cNvPr>
          <p:cNvSpPr/>
          <p:nvPr/>
        </p:nvSpPr>
        <p:spPr>
          <a:xfrm>
            <a:off x="7960661" y="3379439"/>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4" name="Pentagon 53">
            <a:hlinkClick r:id="rId2" action="ppaction://hlinksldjump"/>
            <a:extLst>
              <a:ext uri="{FF2B5EF4-FFF2-40B4-BE49-F238E27FC236}">
                <a16:creationId xmlns:a16="http://schemas.microsoft.com/office/drawing/2014/main" id="{4140814C-D602-24B8-8A52-78BA2428C2F5}"/>
              </a:ext>
            </a:extLst>
          </p:cNvPr>
          <p:cNvSpPr/>
          <p:nvPr/>
        </p:nvSpPr>
        <p:spPr>
          <a:xfrm>
            <a:off x="2832847" y="5906841"/>
            <a:ext cx="636494" cy="583149"/>
          </a:xfrm>
          <a:prstGeom prst="pentagon">
            <a:avLst/>
          </a:prstGeom>
          <a:solidFill>
            <a:srgbClr val="7CCE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5" name="Rectangle 54">
            <a:hlinkHover r:id="" action="ppaction://hlinkshowjump?jump=nextslide"/>
            <a:extLst>
              <a:ext uri="{FF2B5EF4-FFF2-40B4-BE49-F238E27FC236}">
                <a16:creationId xmlns:a16="http://schemas.microsoft.com/office/drawing/2014/main" id="{BCF4FD8F-5655-F525-6337-883A787218E2}"/>
              </a:ext>
            </a:extLst>
          </p:cNvPr>
          <p:cNvSpPr/>
          <p:nvPr/>
        </p:nvSpPr>
        <p:spPr>
          <a:xfrm>
            <a:off x="4545106" y="4465324"/>
            <a:ext cx="941294" cy="88305"/>
          </a:xfrm>
          <a:prstGeom prst="rect">
            <a:avLst/>
          </a:prstGeom>
          <a:solidFill>
            <a:schemeClr val="bg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6" name="Rectangle 55">
            <a:hlinkHover r:id="" action="ppaction://hlinkshowjump?jump=nextslide"/>
            <a:extLst>
              <a:ext uri="{FF2B5EF4-FFF2-40B4-BE49-F238E27FC236}">
                <a16:creationId xmlns:a16="http://schemas.microsoft.com/office/drawing/2014/main" id="{3B14F74E-CED0-DF01-1F46-D6CBAC5FF066}"/>
              </a:ext>
            </a:extLst>
          </p:cNvPr>
          <p:cNvSpPr/>
          <p:nvPr/>
        </p:nvSpPr>
        <p:spPr>
          <a:xfrm>
            <a:off x="8964709" y="2231953"/>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7" name="Rectangle 56">
            <a:hlinkHover r:id="" action="ppaction://hlinkshowjump?jump=nextslide"/>
            <a:extLst>
              <a:ext uri="{FF2B5EF4-FFF2-40B4-BE49-F238E27FC236}">
                <a16:creationId xmlns:a16="http://schemas.microsoft.com/office/drawing/2014/main" id="{10A92215-1A39-F57B-56D3-0FC3CFFC03F8}"/>
              </a:ext>
            </a:extLst>
          </p:cNvPr>
          <p:cNvSpPr/>
          <p:nvPr/>
        </p:nvSpPr>
        <p:spPr>
          <a:xfrm>
            <a:off x="4818530" y="18827"/>
            <a:ext cx="246529" cy="608702"/>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8" name="Hexagon 57">
            <a:hlinkClick r:id="rId3" action="ppaction://hlinksldjump"/>
            <a:extLst>
              <a:ext uri="{FF2B5EF4-FFF2-40B4-BE49-F238E27FC236}">
                <a16:creationId xmlns:a16="http://schemas.microsoft.com/office/drawing/2014/main" id="{22217381-05E2-D494-40BD-89C6361E5C32}"/>
              </a:ext>
            </a:extLst>
          </p:cNvPr>
          <p:cNvSpPr/>
          <p:nvPr/>
        </p:nvSpPr>
        <p:spPr>
          <a:xfrm>
            <a:off x="842681" y="491876"/>
            <a:ext cx="1480457" cy="1276256"/>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800" dirty="0">
                <a:solidFill>
                  <a:schemeClr val="tx1"/>
                </a:solidFill>
                <a:latin typeface="Bahnschrift Light" panose="020B0502040204020203" pitchFamily="34" charset="0"/>
              </a:rPr>
              <a:t>Next level</a:t>
            </a:r>
          </a:p>
        </p:txBody>
      </p:sp>
      <p:sp>
        <p:nvSpPr>
          <p:cNvPr id="59" name="Rectangle 58">
            <a:hlinkHover r:id="" action="ppaction://hlinkshowjump?jump=nextslide"/>
            <a:extLst>
              <a:ext uri="{FF2B5EF4-FFF2-40B4-BE49-F238E27FC236}">
                <a16:creationId xmlns:a16="http://schemas.microsoft.com/office/drawing/2014/main" id="{27719A6E-65E8-10EF-09B6-F457C36BDBB3}"/>
              </a:ext>
            </a:extLst>
          </p:cNvPr>
          <p:cNvSpPr/>
          <p:nvPr/>
        </p:nvSpPr>
        <p:spPr>
          <a:xfrm>
            <a:off x="3617258" y="1624395"/>
            <a:ext cx="246529" cy="608702"/>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0" name="TextBox 59">
            <a:extLst>
              <a:ext uri="{FF2B5EF4-FFF2-40B4-BE49-F238E27FC236}">
                <a16:creationId xmlns:a16="http://schemas.microsoft.com/office/drawing/2014/main" id="{011EED03-A3BF-020E-047A-B6FA3E22F9C5}"/>
              </a:ext>
            </a:extLst>
          </p:cNvPr>
          <p:cNvSpPr txBox="1"/>
          <p:nvPr/>
        </p:nvSpPr>
        <p:spPr>
          <a:xfrm>
            <a:off x="708209" y="5090162"/>
            <a:ext cx="1192306" cy="369332"/>
          </a:xfrm>
          <a:prstGeom prst="rect">
            <a:avLst/>
          </a:prstGeom>
          <a:noFill/>
        </p:spPr>
        <p:txBody>
          <a:bodyPr wrap="square" rtlCol="0">
            <a:spAutoFit/>
          </a:bodyPr>
          <a:lstStyle/>
          <a:p>
            <a:r>
              <a:rPr lang="hr-HR" dirty="0">
                <a:latin typeface="Bahnschrift Light" panose="020B0502040204020203" pitchFamily="34" charset="0"/>
              </a:rPr>
              <a:t>Level 4</a:t>
            </a:r>
          </a:p>
        </p:txBody>
      </p:sp>
    </p:spTree>
    <p:extLst>
      <p:ext uri="{BB962C8B-B14F-4D97-AF65-F5344CB8AC3E}">
        <p14:creationId xmlns:p14="http://schemas.microsoft.com/office/powerpoint/2010/main" val="870776514"/>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grpId="0" nodeType="withEffect">
                                  <p:stCondLst>
                                    <p:cond delay="0"/>
                                  </p:stCondLst>
                                  <p:childTnLst>
                                    <p:animMotion origin="layout" path="M -6.25E-7 -2.59259E-6 L -0.04713 0.0007 " pathEditMode="relative" rAng="0" ptsTypes="AA">
                                      <p:cBhvr>
                                        <p:cTn id="6" dur="1000" fill="hold"/>
                                        <p:tgtEl>
                                          <p:spTgt spid="48"/>
                                        </p:tgtEl>
                                        <p:attrNameLst>
                                          <p:attrName>ppt_x</p:attrName>
                                          <p:attrName>ppt_y</p:attrName>
                                        </p:attrNameLst>
                                      </p:cBhvr>
                                      <p:rCtr x="-2357" y="23"/>
                                    </p:animMotion>
                                  </p:childTnLst>
                                </p:cTn>
                              </p:par>
                              <p:par>
                                <p:cTn id="7" presetID="42" presetClass="path" presetSubtype="0" repeatCount="indefinite" autoRev="1" fill="hold" grpId="0" nodeType="withEffect">
                                  <p:stCondLst>
                                    <p:cond delay="0"/>
                                  </p:stCondLst>
                                  <p:childTnLst>
                                    <p:animMotion origin="layout" path="M -0.00287 -0.0037 L -0.05 -0.00301 " pathEditMode="relative" rAng="0" ptsTypes="AA">
                                      <p:cBhvr>
                                        <p:cTn id="8" dur="1000" fill="hold"/>
                                        <p:tgtEl>
                                          <p:spTgt spid="49"/>
                                        </p:tgtEl>
                                        <p:attrNameLst>
                                          <p:attrName>ppt_x</p:attrName>
                                          <p:attrName>ppt_y</p:attrName>
                                        </p:attrNameLst>
                                      </p:cBhvr>
                                      <p:rCtr x="-2357" y="23"/>
                                    </p:animMotion>
                                  </p:childTnLst>
                                </p:cTn>
                              </p:par>
                              <p:par>
                                <p:cTn id="9" presetID="42" presetClass="path" presetSubtype="0" repeatCount="indefinite" autoRev="1" fill="hold" grpId="0" nodeType="withEffect">
                                  <p:stCondLst>
                                    <p:cond delay="0"/>
                                  </p:stCondLst>
                                  <p:childTnLst>
                                    <p:animMotion origin="layout" path="M -0.00287 -0.0037 L -0.05 -0.00301 " pathEditMode="relative" rAng="0" ptsTypes="AA">
                                      <p:cBhvr>
                                        <p:cTn id="10" dur="1000" fill="hold"/>
                                        <p:tgtEl>
                                          <p:spTgt spid="50"/>
                                        </p:tgtEl>
                                        <p:attrNameLst>
                                          <p:attrName>ppt_x</p:attrName>
                                          <p:attrName>ppt_y</p:attrName>
                                        </p:attrNameLst>
                                      </p:cBhvr>
                                      <p:rCtr x="-2357" y="23"/>
                                    </p:animMotion>
                                  </p:childTnLst>
                                </p:cTn>
                              </p:par>
                              <p:par>
                                <p:cTn id="11" presetID="42" presetClass="path" presetSubtype="0" repeatCount="indefinite" autoRev="1" fill="hold" grpId="0" nodeType="withEffect">
                                  <p:stCondLst>
                                    <p:cond delay="0"/>
                                  </p:stCondLst>
                                  <p:childTnLst>
                                    <p:animMotion origin="layout" path="M 5.55112E-17 -1.48148E-6 L -0.05729 0.00278 " pathEditMode="relative" rAng="0" ptsTypes="AA">
                                      <p:cBhvr>
                                        <p:cTn id="12" dur="1000" fill="hold"/>
                                        <p:tgtEl>
                                          <p:spTgt spid="51"/>
                                        </p:tgtEl>
                                        <p:attrNameLst>
                                          <p:attrName>ppt_x</p:attrName>
                                          <p:attrName>ppt_y</p:attrName>
                                        </p:attrNameLst>
                                      </p:cBhvr>
                                      <p:rCtr x="-2865" y="139"/>
                                    </p:animMotion>
                                  </p:childTnLst>
                                </p:cTn>
                              </p:par>
                              <p:par>
                                <p:cTn id="13" presetID="42" presetClass="path" presetSubtype="0" repeatCount="indefinite" autoRev="1" fill="hold" grpId="0" nodeType="withEffect">
                                  <p:stCondLst>
                                    <p:cond delay="0"/>
                                  </p:stCondLst>
                                  <p:childTnLst>
                                    <p:animMotion origin="layout" path="M 5.55112E-17 -1.48148E-6 L -0.05729 0.00278 " pathEditMode="relative" rAng="0" ptsTypes="AA">
                                      <p:cBhvr>
                                        <p:cTn id="14" dur="1000" fill="hold"/>
                                        <p:tgtEl>
                                          <p:spTgt spid="52"/>
                                        </p:tgtEl>
                                        <p:attrNameLst>
                                          <p:attrName>ppt_x</p:attrName>
                                          <p:attrName>ppt_y</p:attrName>
                                        </p:attrNameLst>
                                      </p:cBhvr>
                                      <p:rCtr x="-2865" y="139"/>
                                    </p:animMotion>
                                  </p:childTnLst>
                                </p:cTn>
                              </p:par>
                              <p:par>
                                <p:cTn id="15" presetID="42" presetClass="path" presetSubtype="0" repeatCount="indefinite" autoRev="1" fill="hold" grpId="0" nodeType="withEffect">
                                  <p:stCondLst>
                                    <p:cond delay="0"/>
                                  </p:stCondLst>
                                  <p:childTnLst>
                                    <p:animMotion origin="layout" path="M 5.55112E-17 -1.48148E-6 L -0.05729 0.00278 " pathEditMode="relative" rAng="0" ptsTypes="AA">
                                      <p:cBhvr>
                                        <p:cTn id="16" dur="1000" fill="hold"/>
                                        <p:tgtEl>
                                          <p:spTgt spid="53"/>
                                        </p:tgtEl>
                                        <p:attrNameLst>
                                          <p:attrName>ppt_x</p:attrName>
                                          <p:attrName>ppt_y</p:attrName>
                                        </p:attrNameLst>
                                      </p:cBhvr>
                                      <p:rCtr x="-2865" y="139"/>
                                    </p:animMotion>
                                  </p:childTnLst>
                                </p:cTn>
                              </p:par>
                              <p:par>
                                <p:cTn id="17" presetID="42" presetClass="path" presetSubtype="0" repeatCount="indefinite" autoRev="1" fill="hold" grpId="0" nodeType="withEffect">
                                  <p:stCondLst>
                                    <p:cond delay="0"/>
                                  </p:stCondLst>
                                  <p:childTnLst>
                                    <p:animMotion origin="layout" path="M 5.55112E-17 -1.48148E-6 L -0.05729 0.00278 " pathEditMode="relative" rAng="0" ptsTypes="AA">
                                      <p:cBhvr>
                                        <p:cTn id="18" dur="750" fill="hold"/>
                                        <p:tgtEl>
                                          <p:spTgt spid="56"/>
                                        </p:tgtEl>
                                        <p:attrNameLst>
                                          <p:attrName>ppt_x</p:attrName>
                                          <p:attrName>ppt_y</p:attrName>
                                        </p:attrNameLst>
                                      </p:cBhvr>
                                      <p:rCtr x="-2865" y="139"/>
                                    </p:animMotion>
                                  </p:childTnLst>
                                </p:cTn>
                              </p:par>
                              <p:par>
                                <p:cTn id="19" presetID="42" presetClass="path" presetSubtype="0" repeatCount="indefinite" autoRev="1" fill="hold" grpId="0" nodeType="withEffect">
                                  <p:stCondLst>
                                    <p:cond delay="0"/>
                                  </p:stCondLst>
                                  <p:childTnLst>
                                    <p:animMotion origin="layout" path="M 1.45833E-6 -7.40741E-7 L 0.00117 0.29722 " pathEditMode="relative" rAng="0" ptsTypes="AA">
                                      <p:cBhvr>
                                        <p:cTn id="20" dur="600" fill="hold"/>
                                        <p:tgtEl>
                                          <p:spTgt spid="57"/>
                                        </p:tgtEl>
                                        <p:attrNameLst>
                                          <p:attrName>ppt_x</p:attrName>
                                          <p:attrName>ppt_y</p:attrName>
                                        </p:attrNameLst>
                                      </p:cBhvr>
                                      <p:rCtr x="52" y="14861"/>
                                    </p:animMotion>
                                  </p:childTnLst>
                                </p:cTn>
                              </p:par>
                              <p:par>
                                <p:cTn id="21" presetID="42" presetClass="path" presetSubtype="0" repeatCount="indefinite" autoRev="1" fill="hold" grpId="0" nodeType="withEffect">
                                  <p:stCondLst>
                                    <p:cond delay="0"/>
                                  </p:stCondLst>
                                  <p:childTnLst>
                                    <p:animMotion origin="layout" path="M -8.33333E-7 0 L 0.00274 -0.23981 " pathEditMode="relative" rAng="0" ptsTypes="AA">
                                      <p:cBhvr>
                                        <p:cTn id="22" dur="600" fill="hold"/>
                                        <p:tgtEl>
                                          <p:spTgt spid="59"/>
                                        </p:tgtEl>
                                        <p:attrNameLst>
                                          <p:attrName>ppt_x</p:attrName>
                                          <p:attrName>ppt_y</p:attrName>
                                        </p:attrNameLst>
                                      </p:cBhvr>
                                      <p:rCtr x="130" y="-1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6" grpId="0" animBg="1"/>
      <p:bldP spid="57"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hlinkHover r:id="" action="ppaction://hlinkshowjump?jump=previousslide"/>
            <a:extLst>
              <a:ext uri="{FF2B5EF4-FFF2-40B4-BE49-F238E27FC236}">
                <a16:creationId xmlns:a16="http://schemas.microsoft.com/office/drawing/2014/main" id="{9B51B155-B80B-6962-6B94-2E9ADB1A0543}"/>
              </a:ext>
            </a:extLst>
          </p:cNvPr>
          <p:cNvSpPr/>
          <p:nvPr/>
        </p:nvSpPr>
        <p:spPr>
          <a:xfrm>
            <a:off x="268941" y="5791201"/>
            <a:ext cx="672353" cy="6723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 name="TextBox 2">
            <a:extLst>
              <a:ext uri="{FF2B5EF4-FFF2-40B4-BE49-F238E27FC236}">
                <a16:creationId xmlns:a16="http://schemas.microsoft.com/office/drawing/2014/main" id="{C6AFB137-BCFA-8FDF-B13F-67F5E314B771}"/>
              </a:ext>
            </a:extLst>
          </p:cNvPr>
          <p:cNvSpPr txBox="1"/>
          <p:nvPr/>
        </p:nvSpPr>
        <p:spPr>
          <a:xfrm>
            <a:off x="1048870" y="5817222"/>
            <a:ext cx="1981200" cy="646331"/>
          </a:xfrm>
          <a:prstGeom prst="rect">
            <a:avLst/>
          </a:prstGeom>
          <a:noFill/>
        </p:spPr>
        <p:txBody>
          <a:bodyPr wrap="square" rtlCol="0">
            <a:spAutoFit/>
          </a:bodyPr>
          <a:lstStyle/>
          <a:p>
            <a:r>
              <a:rPr lang="hr-HR" dirty="0"/>
              <a:t>Touch with mouse to restart</a:t>
            </a:r>
          </a:p>
        </p:txBody>
      </p:sp>
      <p:sp>
        <p:nvSpPr>
          <p:cNvPr id="4" name="TextBox 3">
            <a:extLst>
              <a:ext uri="{FF2B5EF4-FFF2-40B4-BE49-F238E27FC236}">
                <a16:creationId xmlns:a16="http://schemas.microsoft.com/office/drawing/2014/main" id="{3D3A143C-7714-1811-E7A2-E9E3CDCBA760}"/>
              </a:ext>
            </a:extLst>
          </p:cNvPr>
          <p:cNvSpPr txBox="1"/>
          <p:nvPr/>
        </p:nvSpPr>
        <p:spPr>
          <a:xfrm>
            <a:off x="2303929" y="2510953"/>
            <a:ext cx="8390965" cy="1569660"/>
          </a:xfrm>
          <a:prstGeom prst="rect">
            <a:avLst/>
          </a:prstGeom>
          <a:noFill/>
        </p:spPr>
        <p:txBody>
          <a:bodyPr wrap="square" rtlCol="0">
            <a:spAutoFit/>
          </a:bodyPr>
          <a:lstStyle/>
          <a:p>
            <a:r>
              <a:rPr lang="hr-HR" sz="9600" dirty="0">
                <a:latin typeface="Bahnschrift Light" panose="020B0502040204020203" pitchFamily="34" charset="0"/>
              </a:rPr>
              <a:t>Level 4 failed</a:t>
            </a:r>
          </a:p>
        </p:txBody>
      </p:sp>
    </p:spTree>
    <p:extLst>
      <p:ext uri="{BB962C8B-B14F-4D97-AF65-F5344CB8AC3E}">
        <p14:creationId xmlns:p14="http://schemas.microsoft.com/office/powerpoint/2010/main" val="2445365750"/>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 action="ppaction://hlinkshowjump?jump=nextslide"/>
            <a:extLst>
              <a:ext uri="{FF2B5EF4-FFF2-40B4-BE49-F238E27FC236}">
                <a16:creationId xmlns:a16="http://schemas.microsoft.com/office/drawing/2014/main" id="{694A885F-BDCC-A537-EE34-880E4738C3A6}"/>
              </a:ext>
            </a:extLst>
          </p:cNvPr>
          <p:cNvSpPr/>
          <p:nvPr/>
        </p:nvSpPr>
        <p:spPr>
          <a:xfrm>
            <a:off x="0" y="2241176"/>
            <a:ext cx="8301318" cy="7171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 name="Rectangle 2">
            <a:hlinkHover r:id="" action="ppaction://hlinkshowjump?jump=nextslide"/>
            <a:extLst>
              <a:ext uri="{FF2B5EF4-FFF2-40B4-BE49-F238E27FC236}">
                <a16:creationId xmlns:a16="http://schemas.microsoft.com/office/drawing/2014/main" id="{A3FDB8AE-09F6-E8A4-6B82-F2D4C66AF222}"/>
              </a:ext>
            </a:extLst>
          </p:cNvPr>
          <p:cNvSpPr/>
          <p:nvPr/>
        </p:nvSpPr>
        <p:spPr>
          <a:xfrm>
            <a:off x="9152965" y="2241176"/>
            <a:ext cx="3039035" cy="7171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5" name="Rectangle 4">
            <a:hlinkHover r:id="" action="ppaction://hlinkshowjump?jump=nextslide"/>
            <a:extLst>
              <a:ext uri="{FF2B5EF4-FFF2-40B4-BE49-F238E27FC236}">
                <a16:creationId xmlns:a16="http://schemas.microsoft.com/office/drawing/2014/main" id="{E9E1BEF0-E4E4-C36D-6F3C-1AE6A01E297D}"/>
              </a:ext>
            </a:extLst>
          </p:cNvPr>
          <p:cNvSpPr/>
          <p:nvPr/>
        </p:nvSpPr>
        <p:spPr>
          <a:xfrm>
            <a:off x="9152965" y="2312894"/>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2AA1CAAD-2355-9ABB-9707-B965590DD4BA}"/>
              </a:ext>
            </a:extLst>
          </p:cNvPr>
          <p:cNvSpPr/>
          <p:nvPr/>
        </p:nvSpPr>
        <p:spPr>
          <a:xfrm>
            <a:off x="10192871" y="2312893"/>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F6356EA0-CB8B-B4D8-C58B-434FE06B8E9E}"/>
              </a:ext>
            </a:extLst>
          </p:cNvPr>
          <p:cNvSpPr/>
          <p:nvPr/>
        </p:nvSpPr>
        <p:spPr>
          <a:xfrm>
            <a:off x="11178989" y="2312893"/>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8" name="Rectangle 7">
            <a:hlinkHover r:id="" action="ppaction://hlinkshowjump?jump=nextslide"/>
            <a:extLst>
              <a:ext uri="{FF2B5EF4-FFF2-40B4-BE49-F238E27FC236}">
                <a16:creationId xmlns:a16="http://schemas.microsoft.com/office/drawing/2014/main" id="{830785D5-BC1E-8827-0DE6-B2AC0AE2219E}"/>
              </a:ext>
            </a:extLst>
          </p:cNvPr>
          <p:cNvSpPr/>
          <p:nvPr/>
        </p:nvSpPr>
        <p:spPr>
          <a:xfrm>
            <a:off x="7377953" y="2312892"/>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9" name="Rectangle 8">
            <a:hlinkHover r:id="" action="ppaction://hlinkshowjump?jump=nextslide"/>
            <a:extLst>
              <a:ext uri="{FF2B5EF4-FFF2-40B4-BE49-F238E27FC236}">
                <a16:creationId xmlns:a16="http://schemas.microsoft.com/office/drawing/2014/main" id="{ABA53E83-8767-E17A-F185-9F0951590B17}"/>
              </a:ext>
            </a:extLst>
          </p:cNvPr>
          <p:cNvSpPr/>
          <p:nvPr/>
        </p:nvSpPr>
        <p:spPr>
          <a:xfrm>
            <a:off x="3550023" y="2312895"/>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0" name="Rectangle 9">
            <a:hlinkHover r:id="" action="ppaction://hlinkshowjump?jump=nextslide"/>
            <a:extLst>
              <a:ext uri="{FF2B5EF4-FFF2-40B4-BE49-F238E27FC236}">
                <a16:creationId xmlns:a16="http://schemas.microsoft.com/office/drawing/2014/main" id="{7FD26390-5C7C-5836-CDC7-2A2D7511ABD5}"/>
              </a:ext>
            </a:extLst>
          </p:cNvPr>
          <p:cNvSpPr/>
          <p:nvPr/>
        </p:nvSpPr>
        <p:spPr>
          <a:xfrm>
            <a:off x="4473388" y="2312896"/>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1" name="Rectangle 10">
            <a:hlinkHover r:id="" action="ppaction://hlinkshowjump?jump=nextslide"/>
            <a:extLst>
              <a:ext uri="{FF2B5EF4-FFF2-40B4-BE49-F238E27FC236}">
                <a16:creationId xmlns:a16="http://schemas.microsoft.com/office/drawing/2014/main" id="{47A7AD20-E8D2-2564-14A4-7DACDCA8A8FE}"/>
              </a:ext>
            </a:extLst>
          </p:cNvPr>
          <p:cNvSpPr/>
          <p:nvPr/>
        </p:nvSpPr>
        <p:spPr>
          <a:xfrm>
            <a:off x="5513294" y="2312895"/>
            <a:ext cx="62753" cy="115176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2" name="Rectangle 11">
            <a:hlinkHover r:id="" action="ppaction://hlinkshowjump?jump=nextslide"/>
            <a:extLst>
              <a:ext uri="{FF2B5EF4-FFF2-40B4-BE49-F238E27FC236}">
                <a16:creationId xmlns:a16="http://schemas.microsoft.com/office/drawing/2014/main" id="{62CA74F0-0890-0649-2C9A-85DEA38B341F}"/>
              </a:ext>
            </a:extLst>
          </p:cNvPr>
          <p:cNvSpPr/>
          <p:nvPr/>
        </p:nvSpPr>
        <p:spPr>
          <a:xfrm>
            <a:off x="6499412" y="2312896"/>
            <a:ext cx="98612" cy="116968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3" name="Rectangle 12">
            <a:hlinkHover r:id="" action="ppaction://hlinkshowjump?jump=nextslide"/>
            <a:extLst>
              <a:ext uri="{FF2B5EF4-FFF2-40B4-BE49-F238E27FC236}">
                <a16:creationId xmlns:a16="http://schemas.microsoft.com/office/drawing/2014/main" id="{7B0EA2CA-C0DA-F0CE-88A7-B7063EEF2C1E}"/>
              </a:ext>
            </a:extLst>
          </p:cNvPr>
          <p:cNvSpPr/>
          <p:nvPr/>
        </p:nvSpPr>
        <p:spPr>
          <a:xfrm>
            <a:off x="2698376" y="2312894"/>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4" name="Rectangle 13">
            <a:hlinkHover r:id="" action="ppaction://hlinkshowjump?jump=nextslide"/>
            <a:extLst>
              <a:ext uri="{FF2B5EF4-FFF2-40B4-BE49-F238E27FC236}">
                <a16:creationId xmlns:a16="http://schemas.microsoft.com/office/drawing/2014/main" id="{A3A2A79C-AC9B-7915-14FC-F31D540F1FF4}"/>
              </a:ext>
            </a:extLst>
          </p:cNvPr>
          <p:cNvSpPr/>
          <p:nvPr/>
        </p:nvSpPr>
        <p:spPr>
          <a:xfrm>
            <a:off x="1004045" y="2312891"/>
            <a:ext cx="116541" cy="108472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5" name="Rectangle 14">
            <a:hlinkHover r:id="" action="ppaction://hlinkshowjump?jump=nextslide"/>
            <a:extLst>
              <a:ext uri="{FF2B5EF4-FFF2-40B4-BE49-F238E27FC236}">
                <a16:creationId xmlns:a16="http://schemas.microsoft.com/office/drawing/2014/main" id="{FEFD8233-E920-FEC2-F906-8D8601FE35C3}"/>
              </a:ext>
            </a:extLst>
          </p:cNvPr>
          <p:cNvSpPr/>
          <p:nvPr/>
        </p:nvSpPr>
        <p:spPr>
          <a:xfrm flipH="1">
            <a:off x="1882590" y="3424066"/>
            <a:ext cx="107573" cy="103901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6" name="Rectangle 15">
            <a:hlinkHover r:id="" action="ppaction://hlinkshowjump?jump=nextslide"/>
            <a:extLst>
              <a:ext uri="{FF2B5EF4-FFF2-40B4-BE49-F238E27FC236}">
                <a16:creationId xmlns:a16="http://schemas.microsoft.com/office/drawing/2014/main" id="{5C63D7BD-9D63-B74A-ED39-26D177ACA522}"/>
              </a:ext>
            </a:extLst>
          </p:cNvPr>
          <p:cNvSpPr/>
          <p:nvPr/>
        </p:nvSpPr>
        <p:spPr>
          <a:xfrm>
            <a:off x="152399" y="2312890"/>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7" name="Rectangle 16">
            <a:hlinkHover r:id="" action="ppaction://hlinkshowjump?jump=nextslide"/>
            <a:extLst>
              <a:ext uri="{FF2B5EF4-FFF2-40B4-BE49-F238E27FC236}">
                <a16:creationId xmlns:a16="http://schemas.microsoft.com/office/drawing/2014/main" id="{1B090A55-350E-656C-D16A-8B0F9BFC93D8}"/>
              </a:ext>
            </a:extLst>
          </p:cNvPr>
          <p:cNvSpPr/>
          <p:nvPr/>
        </p:nvSpPr>
        <p:spPr>
          <a:xfrm>
            <a:off x="1" y="3325901"/>
            <a:ext cx="1128658" cy="7171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8" name="Rectangle 17">
            <a:extLst>
              <a:ext uri="{FF2B5EF4-FFF2-40B4-BE49-F238E27FC236}">
                <a16:creationId xmlns:a16="http://schemas.microsoft.com/office/drawing/2014/main" id="{06EFB2B6-D365-0992-7C1D-90592D45954C}"/>
              </a:ext>
            </a:extLst>
          </p:cNvPr>
          <p:cNvSpPr/>
          <p:nvPr/>
        </p:nvSpPr>
        <p:spPr>
          <a:xfrm flipV="1">
            <a:off x="2770094" y="3397612"/>
            <a:ext cx="4679577" cy="12082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9" name="Rectangle 18">
            <a:extLst>
              <a:ext uri="{FF2B5EF4-FFF2-40B4-BE49-F238E27FC236}">
                <a16:creationId xmlns:a16="http://schemas.microsoft.com/office/drawing/2014/main" id="{B05FDE6E-D7CB-5965-7D9F-EAE7E584889C}"/>
              </a:ext>
            </a:extLst>
          </p:cNvPr>
          <p:cNvSpPr/>
          <p:nvPr/>
        </p:nvSpPr>
        <p:spPr>
          <a:xfrm flipV="1">
            <a:off x="8229600" y="4384633"/>
            <a:ext cx="3962401" cy="7171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0" name="Rectangle 19">
            <a:hlinkHover r:id="" action="ppaction://hlinkshowjump?jump=nextslide"/>
            <a:extLst>
              <a:ext uri="{FF2B5EF4-FFF2-40B4-BE49-F238E27FC236}">
                <a16:creationId xmlns:a16="http://schemas.microsoft.com/office/drawing/2014/main" id="{066426D7-3EB1-96CC-D075-34E06E22770A}"/>
              </a:ext>
            </a:extLst>
          </p:cNvPr>
          <p:cNvSpPr/>
          <p:nvPr/>
        </p:nvSpPr>
        <p:spPr>
          <a:xfrm>
            <a:off x="941293" y="4428544"/>
            <a:ext cx="1084732" cy="10758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3" name="Rectangle 22">
            <a:extLst>
              <a:ext uri="{FF2B5EF4-FFF2-40B4-BE49-F238E27FC236}">
                <a16:creationId xmlns:a16="http://schemas.microsoft.com/office/drawing/2014/main" id="{F90C3E96-2D97-7EDE-0797-FA475E8E78D9}"/>
              </a:ext>
            </a:extLst>
          </p:cNvPr>
          <p:cNvSpPr/>
          <p:nvPr/>
        </p:nvSpPr>
        <p:spPr>
          <a:xfrm>
            <a:off x="9152965" y="4464423"/>
            <a:ext cx="3039035" cy="7171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4" name="Rectangle 23">
            <a:hlinkHover r:id="" action="ppaction://hlinkshowjump?jump=nextslide"/>
            <a:extLst>
              <a:ext uri="{FF2B5EF4-FFF2-40B4-BE49-F238E27FC236}">
                <a16:creationId xmlns:a16="http://schemas.microsoft.com/office/drawing/2014/main" id="{2C197BEB-4466-832F-B697-18C72F507A9F}"/>
              </a:ext>
            </a:extLst>
          </p:cNvPr>
          <p:cNvSpPr/>
          <p:nvPr/>
        </p:nvSpPr>
        <p:spPr>
          <a:xfrm>
            <a:off x="9152965" y="4536141"/>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5" name="Rectangle 24">
            <a:extLst>
              <a:ext uri="{FF2B5EF4-FFF2-40B4-BE49-F238E27FC236}">
                <a16:creationId xmlns:a16="http://schemas.microsoft.com/office/drawing/2014/main" id="{03AABFB5-479A-D775-B133-33369630ED85}"/>
              </a:ext>
            </a:extLst>
          </p:cNvPr>
          <p:cNvSpPr/>
          <p:nvPr/>
        </p:nvSpPr>
        <p:spPr>
          <a:xfrm>
            <a:off x="10192871" y="4536140"/>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6" name="Rectangle 25">
            <a:extLst>
              <a:ext uri="{FF2B5EF4-FFF2-40B4-BE49-F238E27FC236}">
                <a16:creationId xmlns:a16="http://schemas.microsoft.com/office/drawing/2014/main" id="{810A98D8-8718-5940-4AA4-BE6078A26232}"/>
              </a:ext>
            </a:extLst>
          </p:cNvPr>
          <p:cNvSpPr/>
          <p:nvPr/>
        </p:nvSpPr>
        <p:spPr>
          <a:xfrm>
            <a:off x="11178989" y="4536140"/>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7" name="Rectangle 26">
            <a:hlinkHover r:id="" action="ppaction://hlinkshowjump?jump=nextslide"/>
            <a:extLst>
              <a:ext uri="{FF2B5EF4-FFF2-40B4-BE49-F238E27FC236}">
                <a16:creationId xmlns:a16="http://schemas.microsoft.com/office/drawing/2014/main" id="{21F00A41-44C3-B4C6-A01C-B9D85B02EB3B}"/>
              </a:ext>
            </a:extLst>
          </p:cNvPr>
          <p:cNvSpPr/>
          <p:nvPr/>
        </p:nvSpPr>
        <p:spPr>
          <a:xfrm>
            <a:off x="7377952" y="5585016"/>
            <a:ext cx="89647" cy="104886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8" name="Rectangle 27">
            <a:hlinkHover r:id="" action="ppaction://hlinkshowjump?jump=nextslide"/>
            <a:extLst>
              <a:ext uri="{FF2B5EF4-FFF2-40B4-BE49-F238E27FC236}">
                <a16:creationId xmlns:a16="http://schemas.microsoft.com/office/drawing/2014/main" id="{35B9126B-76AF-4A69-7972-96A24ABDB576}"/>
              </a:ext>
            </a:extLst>
          </p:cNvPr>
          <p:cNvSpPr/>
          <p:nvPr/>
        </p:nvSpPr>
        <p:spPr>
          <a:xfrm>
            <a:off x="3522233" y="5559006"/>
            <a:ext cx="99508" cy="107487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9" name="Rectangle 28">
            <a:hlinkHover r:id="" action="ppaction://hlinkshowjump?jump=nextslide"/>
            <a:extLst>
              <a:ext uri="{FF2B5EF4-FFF2-40B4-BE49-F238E27FC236}">
                <a16:creationId xmlns:a16="http://schemas.microsoft.com/office/drawing/2014/main" id="{B13F8D4F-C892-F954-F78B-81B0317C6E85}"/>
              </a:ext>
            </a:extLst>
          </p:cNvPr>
          <p:cNvSpPr/>
          <p:nvPr/>
        </p:nvSpPr>
        <p:spPr>
          <a:xfrm>
            <a:off x="4473388" y="5593072"/>
            <a:ext cx="62752" cy="104081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0" name="Rectangle 29">
            <a:hlinkHover r:id="" action="ppaction://hlinkshowjump?jump=nextslide"/>
            <a:extLst>
              <a:ext uri="{FF2B5EF4-FFF2-40B4-BE49-F238E27FC236}">
                <a16:creationId xmlns:a16="http://schemas.microsoft.com/office/drawing/2014/main" id="{7C7C8BD3-0016-A593-7127-6BC6F9EFAD61}"/>
              </a:ext>
            </a:extLst>
          </p:cNvPr>
          <p:cNvSpPr/>
          <p:nvPr/>
        </p:nvSpPr>
        <p:spPr>
          <a:xfrm>
            <a:off x="5513294" y="4536142"/>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1" name="Rectangle 30">
            <a:hlinkHover r:id="" action="ppaction://hlinkshowjump?jump=nextslide"/>
            <a:extLst>
              <a:ext uri="{FF2B5EF4-FFF2-40B4-BE49-F238E27FC236}">
                <a16:creationId xmlns:a16="http://schemas.microsoft.com/office/drawing/2014/main" id="{F8887CE9-CB9A-4C3A-27C6-CF54512DA64E}"/>
              </a:ext>
            </a:extLst>
          </p:cNvPr>
          <p:cNvSpPr/>
          <p:nvPr/>
        </p:nvSpPr>
        <p:spPr>
          <a:xfrm>
            <a:off x="6499412" y="4536142"/>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2" name="Rectangle 31">
            <a:hlinkHover r:id="" action="ppaction://hlinkshowjump?jump=nextslide"/>
            <a:extLst>
              <a:ext uri="{FF2B5EF4-FFF2-40B4-BE49-F238E27FC236}">
                <a16:creationId xmlns:a16="http://schemas.microsoft.com/office/drawing/2014/main" id="{7DA9862D-60DA-6D45-08F7-581E572C8683}"/>
              </a:ext>
            </a:extLst>
          </p:cNvPr>
          <p:cNvSpPr/>
          <p:nvPr/>
        </p:nvSpPr>
        <p:spPr>
          <a:xfrm>
            <a:off x="2698376" y="5593072"/>
            <a:ext cx="45719" cy="104081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4" name="Rectangle 33">
            <a:hlinkHover r:id="" action="ppaction://hlinkshowjump?jump=nextslide"/>
            <a:extLst>
              <a:ext uri="{FF2B5EF4-FFF2-40B4-BE49-F238E27FC236}">
                <a16:creationId xmlns:a16="http://schemas.microsoft.com/office/drawing/2014/main" id="{85FC8694-04BD-187B-F985-D263F9C70536}"/>
              </a:ext>
            </a:extLst>
          </p:cNvPr>
          <p:cNvSpPr/>
          <p:nvPr/>
        </p:nvSpPr>
        <p:spPr>
          <a:xfrm>
            <a:off x="1927411" y="4536139"/>
            <a:ext cx="71718" cy="209774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5" name="Rectangle 34">
            <a:hlinkHover r:id="" action="ppaction://hlinkshowjump?jump=nextslide"/>
            <a:extLst>
              <a:ext uri="{FF2B5EF4-FFF2-40B4-BE49-F238E27FC236}">
                <a16:creationId xmlns:a16="http://schemas.microsoft.com/office/drawing/2014/main" id="{DA969254-D19A-A584-76FE-7710885FEA58}"/>
              </a:ext>
            </a:extLst>
          </p:cNvPr>
          <p:cNvSpPr/>
          <p:nvPr/>
        </p:nvSpPr>
        <p:spPr>
          <a:xfrm>
            <a:off x="178397" y="4384633"/>
            <a:ext cx="45719" cy="224924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6" name="Rectangle 35">
            <a:hlinkHover r:id="" action="ppaction://hlinkshowjump?jump=nextslide"/>
            <a:extLst>
              <a:ext uri="{FF2B5EF4-FFF2-40B4-BE49-F238E27FC236}">
                <a16:creationId xmlns:a16="http://schemas.microsoft.com/office/drawing/2014/main" id="{C8368A39-BB69-EB36-E4C6-EB02FB17CB96}"/>
              </a:ext>
            </a:extLst>
          </p:cNvPr>
          <p:cNvSpPr/>
          <p:nvPr/>
        </p:nvSpPr>
        <p:spPr>
          <a:xfrm>
            <a:off x="1927410" y="5549147"/>
            <a:ext cx="815789" cy="7171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7" name="Rectangle 36">
            <a:hlinkHover r:id="" action="ppaction://hlinkshowjump?jump=nextslide"/>
            <a:extLst>
              <a:ext uri="{FF2B5EF4-FFF2-40B4-BE49-F238E27FC236}">
                <a16:creationId xmlns:a16="http://schemas.microsoft.com/office/drawing/2014/main" id="{E83C5664-FE4A-3026-EC37-D0BAFD40F6F7}"/>
              </a:ext>
            </a:extLst>
          </p:cNvPr>
          <p:cNvSpPr/>
          <p:nvPr/>
        </p:nvSpPr>
        <p:spPr>
          <a:xfrm>
            <a:off x="8256495" y="5549143"/>
            <a:ext cx="3935505" cy="8472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8" name="Rectangle 37">
            <a:extLst>
              <a:ext uri="{FF2B5EF4-FFF2-40B4-BE49-F238E27FC236}">
                <a16:creationId xmlns:a16="http://schemas.microsoft.com/office/drawing/2014/main" id="{E50A7F36-8634-DAA8-44CC-458997A0560B}"/>
              </a:ext>
            </a:extLst>
          </p:cNvPr>
          <p:cNvSpPr/>
          <p:nvPr/>
        </p:nvSpPr>
        <p:spPr>
          <a:xfrm flipV="1">
            <a:off x="8229600" y="6607880"/>
            <a:ext cx="3962401" cy="7171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9" name="Rectangle 38">
            <a:hlinkHover r:id="" action="ppaction://hlinkshowjump?jump=nextslide"/>
            <a:extLst>
              <a:ext uri="{FF2B5EF4-FFF2-40B4-BE49-F238E27FC236}">
                <a16:creationId xmlns:a16="http://schemas.microsoft.com/office/drawing/2014/main" id="{2610C4AB-DB9D-22E5-C963-C9160DAF37AF}"/>
              </a:ext>
            </a:extLst>
          </p:cNvPr>
          <p:cNvSpPr/>
          <p:nvPr/>
        </p:nvSpPr>
        <p:spPr>
          <a:xfrm>
            <a:off x="0" y="6598019"/>
            <a:ext cx="8301318" cy="7171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0" name="Rectangle 39">
            <a:hlinkHover r:id="" action="ppaction://hlinkshowjump?jump=nextslide"/>
            <a:extLst>
              <a:ext uri="{FF2B5EF4-FFF2-40B4-BE49-F238E27FC236}">
                <a16:creationId xmlns:a16="http://schemas.microsoft.com/office/drawing/2014/main" id="{6E42973E-028D-6246-1697-7F5E0AAA0E98}"/>
              </a:ext>
            </a:extLst>
          </p:cNvPr>
          <p:cNvSpPr/>
          <p:nvPr/>
        </p:nvSpPr>
        <p:spPr>
          <a:xfrm>
            <a:off x="8229600" y="5652247"/>
            <a:ext cx="71718" cy="95563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1" name="Rectangle 40">
            <a:hlinkHover r:id="" action="ppaction://hlinkshowjump?jump=nextslide"/>
            <a:extLst>
              <a:ext uri="{FF2B5EF4-FFF2-40B4-BE49-F238E27FC236}">
                <a16:creationId xmlns:a16="http://schemas.microsoft.com/office/drawing/2014/main" id="{9CB0B07B-4B28-62E0-254E-14F52E97058D}"/>
              </a:ext>
            </a:extLst>
          </p:cNvPr>
          <p:cNvSpPr/>
          <p:nvPr/>
        </p:nvSpPr>
        <p:spPr>
          <a:xfrm>
            <a:off x="2698376" y="4364909"/>
            <a:ext cx="1837764" cy="7306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2" name="Rectangle 41">
            <a:hlinkHover r:id="" action="ppaction://hlinkshowjump?jump=nextslide"/>
            <a:extLst>
              <a:ext uri="{FF2B5EF4-FFF2-40B4-BE49-F238E27FC236}">
                <a16:creationId xmlns:a16="http://schemas.microsoft.com/office/drawing/2014/main" id="{283E4905-E077-1D9D-6B81-03D201049D47}"/>
              </a:ext>
            </a:extLst>
          </p:cNvPr>
          <p:cNvSpPr/>
          <p:nvPr/>
        </p:nvSpPr>
        <p:spPr>
          <a:xfrm>
            <a:off x="3523129" y="5567066"/>
            <a:ext cx="4706470" cy="493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3" name="Rectangle 42">
            <a:hlinkHover r:id="" action="ppaction://hlinkshowjump?jump=nextslide"/>
            <a:extLst>
              <a:ext uri="{FF2B5EF4-FFF2-40B4-BE49-F238E27FC236}">
                <a16:creationId xmlns:a16="http://schemas.microsoft.com/office/drawing/2014/main" id="{3D950DFD-ADF6-A592-9219-BC703F1752CD}"/>
              </a:ext>
            </a:extLst>
          </p:cNvPr>
          <p:cNvSpPr/>
          <p:nvPr/>
        </p:nvSpPr>
        <p:spPr>
          <a:xfrm>
            <a:off x="5513294" y="4464652"/>
            <a:ext cx="1084730" cy="8965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7" name="Rectangle 46">
            <a:hlinkHover r:id="" action="ppaction://hlinkshowjump?jump=nextslide"/>
            <a:extLst>
              <a:ext uri="{FF2B5EF4-FFF2-40B4-BE49-F238E27FC236}">
                <a16:creationId xmlns:a16="http://schemas.microsoft.com/office/drawing/2014/main" id="{723DE008-B9BA-4CBC-05F7-0B197BB9024B}"/>
              </a:ext>
            </a:extLst>
          </p:cNvPr>
          <p:cNvSpPr/>
          <p:nvPr/>
        </p:nvSpPr>
        <p:spPr>
          <a:xfrm flipV="1">
            <a:off x="8175815" y="3379439"/>
            <a:ext cx="4016186" cy="13900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8" name="Rectangle 47">
            <a:hlinkHover r:id="" action="ppaction://hlinkshowjump?jump=nextslide"/>
            <a:extLst>
              <a:ext uri="{FF2B5EF4-FFF2-40B4-BE49-F238E27FC236}">
                <a16:creationId xmlns:a16="http://schemas.microsoft.com/office/drawing/2014/main" id="{4766FAEC-A32D-4DBB-FCAF-150261FBEB48}"/>
              </a:ext>
            </a:extLst>
          </p:cNvPr>
          <p:cNvSpPr/>
          <p:nvPr/>
        </p:nvSpPr>
        <p:spPr>
          <a:xfrm>
            <a:off x="744070" y="4364909"/>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9" name="Rectangle 48">
            <a:hlinkHover r:id="" action="ppaction://hlinkshowjump?jump=nextslide"/>
            <a:extLst>
              <a:ext uri="{FF2B5EF4-FFF2-40B4-BE49-F238E27FC236}">
                <a16:creationId xmlns:a16="http://schemas.microsoft.com/office/drawing/2014/main" id="{D83FB28C-BB6E-AE4F-E775-71EAF2374D2D}"/>
              </a:ext>
            </a:extLst>
          </p:cNvPr>
          <p:cNvSpPr/>
          <p:nvPr/>
        </p:nvSpPr>
        <p:spPr>
          <a:xfrm>
            <a:off x="1703294" y="3312003"/>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0" name="Rectangle 49">
            <a:hlinkHover r:id="" action="ppaction://hlinkshowjump?jump=nextslide"/>
            <a:extLst>
              <a:ext uri="{FF2B5EF4-FFF2-40B4-BE49-F238E27FC236}">
                <a16:creationId xmlns:a16="http://schemas.microsoft.com/office/drawing/2014/main" id="{BA1500CD-997E-2CAA-9600-6755BB8906A4}"/>
              </a:ext>
            </a:extLst>
          </p:cNvPr>
          <p:cNvSpPr/>
          <p:nvPr/>
        </p:nvSpPr>
        <p:spPr>
          <a:xfrm>
            <a:off x="2537012" y="4269687"/>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1" name="Rectangle 50">
            <a:hlinkHover r:id="" action="ppaction://hlinkshowjump?jump=nextslide"/>
            <a:extLst>
              <a:ext uri="{FF2B5EF4-FFF2-40B4-BE49-F238E27FC236}">
                <a16:creationId xmlns:a16="http://schemas.microsoft.com/office/drawing/2014/main" id="{3B432405-62BA-AB02-68BF-2615C9249CD1}"/>
              </a:ext>
            </a:extLst>
          </p:cNvPr>
          <p:cNvSpPr/>
          <p:nvPr/>
        </p:nvSpPr>
        <p:spPr>
          <a:xfrm>
            <a:off x="3406588" y="5445173"/>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2" name="Rectangle 51">
            <a:hlinkHover r:id="" action="ppaction://hlinkshowjump?jump=nextslide"/>
            <a:extLst>
              <a:ext uri="{FF2B5EF4-FFF2-40B4-BE49-F238E27FC236}">
                <a16:creationId xmlns:a16="http://schemas.microsoft.com/office/drawing/2014/main" id="{79FE285F-376C-579D-5F86-789DF661F8D7}"/>
              </a:ext>
            </a:extLst>
          </p:cNvPr>
          <p:cNvSpPr/>
          <p:nvPr/>
        </p:nvSpPr>
        <p:spPr>
          <a:xfrm>
            <a:off x="7216588" y="4414220"/>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3" name="Rectangle 52">
            <a:hlinkHover r:id="" action="ppaction://hlinkshowjump?jump=nextslide"/>
            <a:extLst>
              <a:ext uri="{FF2B5EF4-FFF2-40B4-BE49-F238E27FC236}">
                <a16:creationId xmlns:a16="http://schemas.microsoft.com/office/drawing/2014/main" id="{6B93AD87-EBDF-AF30-ED66-01C36270931D}"/>
              </a:ext>
            </a:extLst>
          </p:cNvPr>
          <p:cNvSpPr/>
          <p:nvPr/>
        </p:nvSpPr>
        <p:spPr>
          <a:xfrm>
            <a:off x="7960661" y="3379439"/>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4" name="Pentagon 53">
            <a:extLst>
              <a:ext uri="{FF2B5EF4-FFF2-40B4-BE49-F238E27FC236}">
                <a16:creationId xmlns:a16="http://schemas.microsoft.com/office/drawing/2014/main" id="{4140814C-D602-24B8-8A52-78BA2428C2F5}"/>
              </a:ext>
            </a:extLst>
          </p:cNvPr>
          <p:cNvSpPr/>
          <p:nvPr/>
        </p:nvSpPr>
        <p:spPr>
          <a:xfrm>
            <a:off x="2832847" y="5906841"/>
            <a:ext cx="636494" cy="583149"/>
          </a:xfrm>
          <a:prstGeom prst="pen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5" name="Rectangle 54">
            <a:extLst>
              <a:ext uri="{FF2B5EF4-FFF2-40B4-BE49-F238E27FC236}">
                <a16:creationId xmlns:a16="http://schemas.microsoft.com/office/drawing/2014/main" id="{BCF4FD8F-5655-F525-6337-883A787218E2}"/>
              </a:ext>
            </a:extLst>
          </p:cNvPr>
          <p:cNvSpPr/>
          <p:nvPr/>
        </p:nvSpPr>
        <p:spPr>
          <a:xfrm>
            <a:off x="4545106" y="4465324"/>
            <a:ext cx="941294" cy="88305"/>
          </a:xfrm>
          <a:prstGeom prst="rect">
            <a:avLst/>
          </a:prstGeom>
          <a:solidFill>
            <a:schemeClr val="bg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ectangle 3">
            <a:hlinkHover r:id="" action="ppaction://hlinkshowjump?jump=nextslide"/>
            <a:extLst>
              <a:ext uri="{FF2B5EF4-FFF2-40B4-BE49-F238E27FC236}">
                <a16:creationId xmlns:a16="http://schemas.microsoft.com/office/drawing/2014/main" id="{862249FE-8877-CC5D-B0E0-D56E9028FED8}"/>
              </a:ext>
            </a:extLst>
          </p:cNvPr>
          <p:cNvSpPr/>
          <p:nvPr/>
        </p:nvSpPr>
        <p:spPr>
          <a:xfrm>
            <a:off x="8955741" y="2233105"/>
            <a:ext cx="197223" cy="171217"/>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Rectangle 20">
            <a:hlinkHover r:id="" action="ppaction://hlinkshowjump?jump=nextslide"/>
            <a:extLst>
              <a:ext uri="{FF2B5EF4-FFF2-40B4-BE49-F238E27FC236}">
                <a16:creationId xmlns:a16="http://schemas.microsoft.com/office/drawing/2014/main" id="{8ED882DE-05E4-2C48-180E-6C8A9929921D}"/>
              </a:ext>
            </a:extLst>
          </p:cNvPr>
          <p:cNvSpPr/>
          <p:nvPr/>
        </p:nvSpPr>
        <p:spPr>
          <a:xfrm>
            <a:off x="4818530" y="18827"/>
            <a:ext cx="246529" cy="608702"/>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a:hlinkClick r:id="rId2" action="ppaction://hlinksldjump"/>
            <a:extLst>
              <a:ext uri="{FF2B5EF4-FFF2-40B4-BE49-F238E27FC236}">
                <a16:creationId xmlns:a16="http://schemas.microsoft.com/office/drawing/2014/main" id="{DB8378E3-186D-BD01-CEE5-647A32FB0895}"/>
              </a:ext>
            </a:extLst>
          </p:cNvPr>
          <p:cNvSpPr/>
          <p:nvPr/>
        </p:nvSpPr>
        <p:spPr>
          <a:xfrm>
            <a:off x="842681" y="491876"/>
            <a:ext cx="1480457" cy="1276256"/>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800" dirty="0">
                <a:solidFill>
                  <a:schemeClr val="tx1"/>
                </a:solidFill>
                <a:latin typeface="Bahnschrift Light" panose="020B0502040204020203" pitchFamily="34" charset="0"/>
              </a:rPr>
              <a:t>Next level</a:t>
            </a:r>
          </a:p>
        </p:txBody>
      </p:sp>
      <p:sp>
        <p:nvSpPr>
          <p:cNvPr id="33" name="Rectangle 32">
            <a:hlinkHover r:id="" action="ppaction://hlinkshowjump?jump=nextslide"/>
            <a:extLst>
              <a:ext uri="{FF2B5EF4-FFF2-40B4-BE49-F238E27FC236}">
                <a16:creationId xmlns:a16="http://schemas.microsoft.com/office/drawing/2014/main" id="{55AE1D17-E024-2C0C-4D18-BECE6F08F1B0}"/>
              </a:ext>
            </a:extLst>
          </p:cNvPr>
          <p:cNvSpPr/>
          <p:nvPr/>
        </p:nvSpPr>
        <p:spPr>
          <a:xfrm>
            <a:off x="3617258" y="1624395"/>
            <a:ext cx="246529" cy="608702"/>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4" name="TextBox 43">
            <a:extLst>
              <a:ext uri="{FF2B5EF4-FFF2-40B4-BE49-F238E27FC236}">
                <a16:creationId xmlns:a16="http://schemas.microsoft.com/office/drawing/2014/main" id="{E092FC58-875E-CDC6-5CB6-072004824482}"/>
              </a:ext>
            </a:extLst>
          </p:cNvPr>
          <p:cNvSpPr txBox="1"/>
          <p:nvPr/>
        </p:nvSpPr>
        <p:spPr>
          <a:xfrm>
            <a:off x="708209" y="5090162"/>
            <a:ext cx="1192306" cy="369332"/>
          </a:xfrm>
          <a:prstGeom prst="rect">
            <a:avLst/>
          </a:prstGeom>
          <a:noFill/>
        </p:spPr>
        <p:txBody>
          <a:bodyPr wrap="square" rtlCol="0">
            <a:spAutoFit/>
          </a:bodyPr>
          <a:lstStyle/>
          <a:p>
            <a:r>
              <a:rPr lang="hr-HR" dirty="0">
                <a:latin typeface="Bahnschrift Light" panose="020B0502040204020203" pitchFamily="34" charset="0"/>
              </a:rPr>
              <a:t>Level 4</a:t>
            </a:r>
          </a:p>
        </p:txBody>
      </p:sp>
    </p:spTree>
    <p:extLst>
      <p:ext uri="{BB962C8B-B14F-4D97-AF65-F5344CB8AC3E}">
        <p14:creationId xmlns:p14="http://schemas.microsoft.com/office/powerpoint/2010/main" val="2868456120"/>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grpId="0" nodeType="withEffect">
                                  <p:stCondLst>
                                    <p:cond delay="0"/>
                                  </p:stCondLst>
                                  <p:childTnLst>
                                    <p:animMotion origin="layout" path="M -6.25E-7 -2.59259E-6 L -0.04713 0.0007 " pathEditMode="relative" rAng="0" ptsTypes="AA">
                                      <p:cBhvr>
                                        <p:cTn id="6" dur="1000" fill="hold"/>
                                        <p:tgtEl>
                                          <p:spTgt spid="48"/>
                                        </p:tgtEl>
                                        <p:attrNameLst>
                                          <p:attrName>ppt_x</p:attrName>
                                          <p:attrName>ppt_y</p:attrName>
                                        </p:attrNameLst>
                                      </p:cBhvr>
                                      <p:rCtr x="-2357" y="23"/>
                                    </p:animMotion>
                                  </p:childTnLst>
                                </p:cTn>
                              </p:par>
                              <p:par>
                                <p:cTn id="7" presetID="42" presetClass="path" presetSubtype="0" repeatCount="indefinite" autoRev="1" fill="hold" grpId="0" nodeType="withEffect">
                                  <p:stCondLst>
                                    <p:cond delay="0"/>
                                  </p:stCondLst>
                                  <p:childTnLst>
                                    <p:animMotion origin="layout" path="M -0.00287 -0.0037 L -0.05 -0.00301 " pathEditMode="relative" rAng="0" ptsTypes="AA">
                                      <p:cBhvr>
                                        <p:cTn id="8" dur="1000" fill="hold"/>
                                        <p:tgtEl>
                                          <p:spTgt spid="49"/>
                                        </p:tgtEl>
                                        <p:attrNameLst>
                                          <p:attrName>ppt_x</p:attrName>
                                          <p:attrName>ppt_y</p:attrName>
                                        </p:attrNameLst>
                                      </p:cBhvr>
                                      <p:rCtr x="-2357" y="23"/>
                                    </p:animMotion>
                                  </p:childTnLst>
                                </p:cTn>
                              </p:par>
                              <p:par>
                                <p:cTn id="9" presetID="42" presetClass="path" presetSubtype="0" repeatCount="indefinite" autoRev="1" fill="hold" grpId="0" nodeType="withEffect">
                                  <p:stCondLst>
                                    <p:cond delay="0"/>
                                  </p:stCondLst>
                                  <p:childTnLst>
                                    <p:animMotion origin="layout" path="M -0.00287 -0.0037 L -0.05 -0.00301 " pathEditMode="relative" rAng="0" ptsTypes="AA">
                                      <p:cBhvr>
                                        <p:cTn id="10" dur="1000" fill="hold"/>
                                        <p:tgtEl>
                                          <p:spTgt spid="50"/>
                                        </p:tgtEl>
                                        <p:attrNameLst>
                                          <p:attrName>ppt_x</p:attrName>
                                          <p:attrName>ppt_y</p:attrName>
                                        </p:attrNameLst>
                                      </p:cBhvr>
                                      <p:rCtr x="-2357" y="23"/>
                                    </p:animMotion>
                                  </p:childTnLst>
                                </p:cTn>
                              </p:par>
                              <p:par>
                                <p:cTn id="11" presetID="42" presetClass="path" presetSubtype="0" repeatCount="indefinite" autoRev="1" fill="hold" grpId="0" nodeType="withEffect">
                                  <p:stCondLst>
                                    <p:cond delay="0"/>
                                  </p:stCondLst>
                                  <p:childTnLst>
                                    <p:animMotion origin="layout" path="M 5.55112E-17 -1.48148E-6 L -0.05729 0.00278 " pathEditMode="relative" rAng="0" ptsTypes="AA">
                                      <p:cBhvr>
                                        <p:cTn id="12" dur="1000" fill="hold"/>
                                        <p:tgtEl>
                                          <p:spTgt spid="51"/>
                                        </p:tgtEl>
                                        <p:attrNameLst>
                                          <p:attrName>ppt_x</p:attrName>
                                          <p:attrName>ppt_y</p:attrName>
                                        </p:attrNameLst>
                                      </p:cBhvr>
                                      <p:rCtr x="-2865" y="139"/>
                                    </p:animMotion>
                                  </p:childTnLst>
                                </p:cTn>
                              </p:par>
                              <p:par>
                                <p:cTn id="13" presetID="42" presetClass="path" presetSubtype="0" repeatCount="indefinite" autoRev="1" fill="hold" grpId="0" nodeType="withEffect">
                                  <p:stCondLst>
                                    <p:cond delay="0"/>
                                  </p:stCondLst>
                                  <p:childTnLst>
                                    <p:animMotion origin="layout" path="M 5.55112E-17 -1.48148E-6 L -0.05729 0.00278 " pathEditMode="relative" rAng="0" ptsTypes="AA">
                                      <p:cBhvr>
                                        <p:cTn id="14" dur="1000" fill="hold"/>
                                        <p:tgtEl>
                                          <p:spTgt spid="52"/>
                                        </p:tgtEl>
                                        <p:attrNameLst>
                                          <p:attrName>ppt_x</p:attrName>
                                          <p:attrName>ppt_y</p:attrName>
                                        </p:attrNameLst>
                                      </p:cBhvr>
                                      <p:rCtr x="-2865" y="139"/>
                                    </p:animMotion>
                                  </p:childTnLst>
                                </p:cTn>
                              </p:par>
                              <p:par>
                                <p:cTn id="15" presetID="42" presetClass="path" presetSubtype="0" repeatCount="indefinite" autoRev="1" fill="hold" grpId="0" nodeType="withEffect">
                                  <p:stCondLst>
                                    <p:cond delay="0"/>
                                  </p:stCondLst>
                                  <p:childTnLst>
                                    <p:animMotion origin="layout" path="M 5.55112E-17 -1.48148E-6 L -0.05729 0.00278 " pathEditMode="relative" rAng="0" ptsTypes="AA">
                                      <p:cBhvr>
                                        <p:cTn id="16" dur="1000" fill="hold"/>
                                        <p:tgtEl>
                                          <p:spTgt spid="53"/>
                                        </p:tgtEl>
                                        <p:attrNameLst>
                                          <p:attrName>ppt_x</p:attrName>
                                          <p:attrName>ppt_y</p:attrName>
                                        </p:attrNameLst>
                                      </p:cBhvr>
                                      <p:rCtr x="-2865" y="139"/>
                                    </p:animMotion>
                                  </p:childTnLst>
                                </p:cTn>
                              </p:par>
                              <p:par>
                                <p:cTn id="17" presetID="42" presetClass="path" presetSubtype="0" accel="50000" decel="50000" fill="hold" grpId="0" nodeType="withEffect">
                                  <p:stCondLst>
                                    <p:cond delay="0"/>
                                  </p:stCondLst>
                                  <p:childTnLst>
                                    <p:animMotion origin="layout" path="M 1.875E-6 2.59259E-6 L 0.08867 -0.00185 " pathEditMode="relative" rAng="0" ptsTypes="AA">
                                      <p:cBhvr>
                                        <p:cTn id="18" dur="2000" fill="hold"/>
                                        <p:tgtEl>
                                          <p:spTgt spid="55"/>
                                        </p:tgtEl>
                                        <p:attrNameLst>
                                          <p:attrName>ppt_x</p:attrName>
                                          <p:attrName>ppt_y</p:attrName>
                                        </p:attrNameLst>
                                      </p:cBhvr>
                                      <p:rCtr x="4427" y="-93"/>
                                    </p:animMotion>
                                  </p:childTnLst>
                                </p:cTn>
                              </p:par>
                              <p:par>
                                <p:cTn id="19" presetID="42" presetClass="path" presetSubtype="0" repeatCount="indefinite" autoRev="1" fill="hold" grpId="0" nodeType="withEffect">
                                  <p:stCondLst>
                                    <p:cond delay="0"/>
                                  </p:stCondLst>
                                  <p:childTnLst>
                                    <p:animMotion origin="layout" path="M 5.55112E-17 -1.48148E-6 L -0.05729 0.00278 " pathEditMode="relative" rAng="0" ptsTypes="AA">
                                      <p:cBhvr>
                                        <p:cTn id="20" dur="750" fill="hold"/>
                                        <p:tgtEl>
                                          <p:spTgt spid="4"/>
                                        </p:tgtEl>
                                        <p:attrNameLst>
                                          <p:attrName>ppt_x</p:attrName>
                                          <p:attrName>ppt_y</p:attrName>
                                        </p:attrNameLst>
                                      </p:cBhvr>
                                      <p:rCtr x="-2865" y="139"/>
                                    </p:animMotion>
                                  </p:childTnLst>
                                </p:cTn>
                              </p:par>
                              <p:par>
                                <p:cTn id="21" presetID="42" presetClass="path" presetSubtype="0" repeatCount="indefinite" autoRev="1" fill="hold" grpId="0" nodeType="withEffect">
                                  <p:stCondLst>
                                    <p:cond delay="0"/>
                                  </p:stCondLst>
                                  <p:childTnLst>
                                    <p:animMotion origin="layout" path="M 1.45833E-6 -7.40741E-7 L 0.00117 0.29722 " pathEditMode="relative" rAng="0" ptsTypes="AA">
                                      <p:cBhvr>
                                        <p:cTn id="22" dur="600" fill="hold"/>
                                        <p:tgtEl>
                                          <p:spTgt spid="21"/>
                                        </p:tgtEl>
                                        <p:attrNameLst>
                                          <p:attrName>ppt_x</p:attrName>
                                          <p:attrName>ppt_y</p:attrName>
                                        </p:attrNameLst>
                                      </p:cBhvr>
                                      <p:rCtr x="52" y="14861"/>
                                    </p:animMotion>
                                  </p:childTnLst>
                                </p:cTn>
                              </p:par>
                              <p:par>
                                <p:cTn id="23" presetID="42" presetClass="path" presetSubtype="0" repeatCount="indefinite" autoRev="1" fill="hold" grpId="0" nodeType="withEffect">
                                  <p:stCondLst>
                                    <p:cond delay="0"/>
                                  </p:stCondLst>
                                  <p:childTnLst>
                                    <p:animMotion origin="layout" path="M -8.33333E-7 0 L 0.00274 -0.23981 " pathEditMode="relative" rAng="0" ptsTypes="AA">
                                      <p:cBhvr>
                                        <p:cTn id="24" dur="600" fill="hold"/>
                                        <p:tgtEl>
                                          <p:spTgt spid="33"/>
                                        </p:tgtEl>
                                        <p:attrNameLst>
                                          <p:attrName>ppt_x</p:attrName>
                                          <p:attrName>ppt_y</p:attrName>
                                        </p:attrNameLst>
                                      </p:cBhvr>
                                      <p:rCtr x="130" y="-1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5" grpId="0" animBg="1"/>
      <p:bldP spid="4" grpId="0" animBg="1"/>
      <p:bldP spid="21"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hlinkHover r:id="" action="ppaction://hlinkshowjump?jump=previousslide"/>
            <a:extLst>
              <a:ext uri="{FF2B5EF4-FFF2-40B4-BE49-F238E27FC236}">
                <a16:creationId xmlns:a16="http://schemas.microsoft.com/office/drawing/2014/main" id="{9B51B155-B80B-6962-6B94-2E9ADB1A0543}"/>
              </a:ext>
            </a:extLst>
          </p:cNvPr>
          <p:cNvSpPr/>
          <p:nvPr/>
        </p:nvSpPr>
        <p:spPr>
          <a:xfrm>
            <a:off x="268941" y="5791201"/>
            <a:ext cx="672353" cy="6723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 name="TextBox 2">
            <a:extLst>
              <a:ext uri="{FF2B5EF4-FFF2-40B4-BE49-F238E27FC236}">
                <a16:creationId xmlns:a16="http://schemas.microsoft.com/office/drawing/2014/main" id="{C6AFB137-BCFA-8FDF-B13F-67F5E314B771}"/>
              </a:ext>
            </a:extLst>
          </p:cNvPr>
          <p:cNvSpPr txBox="1"/>
          <p:nvPr/>
        </p:nvSpPr>
        <p:spPr>
          <a:xfrm>
            <a:off x="1048870" y="5817222"/>
            <a:ext cx="1981200" cy="646331"/>
          </a:xfrm>
          <a:prstGeom prst="rect">
            <a:avLst/>
          </a:prstGeom>
          <a:noFill/>
        </p:spPr>
        <p:txBody>
          <a:bodyPr wrap="square" rtlCol="0">
            <a:spAutoFit/>
          </a:bodyPr>
          <a:lstStyle/>
          <a:p>
            <a:r>
              <a:rPr lang="hr-HR" dirty="0"/>
              <a:t>Touch with mouse to restart</a:t>
            </a:r>
          </a:p>
        </p:txBody>
      </p:sp>
      <p:sp>
        <p:nvSpPr>
          <p:cNvPr id="4" name="TextBox 3">
            <a:extLst>
              <a:ext uri="{FF2B5EF4-FFF2-40B4-BE49-F238E27FC236}">
                <a16:creationId xmlns:a16="http://schemas.microsoft.com/office/drawing/2014/main" id="{3D3A143C-7714-1811-E7A2-E9E3CDCBA760}"/>
              </a:ext>
            </a:extLst>
          </p:cNvPr>
          <p:cNvSpPr txBox="1"/>
          <p:nvPr/>
        </p:nvSpPr>
        <p:spPr>
          <a:xfrm>
            <a:off x="2303929" y="2510953"/>
            <a:ext cx="8390965" cy="1569660"/>
          </a:xfrm>
          <a:prstGeom prst="rect">
            <a:avLst/>
          </a:prstGeom>
          <a:noFill/>
        </p:spPr>
        <p:txBody>
          <a:bodyPr wrap="square" rtlCol="0">
            <a:spAutoFit/>
          </a:bodyPr>
          <a:lstStyle/>
          <a:p>
            <a:r>
              <a:rPr lang="hr-HR" sz="9600" dirty="0">
                <a:latin typeface="Bahnschrift Light" panose="020B0502040204020203" pitchFamily="34" charset="0"/>
              </a:rPr>
              <a:t>Level 4 failed</a:t>
            </a:r>
          </a:p>
        </p:txBody>
      </p:sp>
    </p:spTree>
    <p:extLst>
      <p:ext uri="{BB962C8B-B14F-4D97-AF65-F5344CB8AC3E}">
        <p14:creationId xmlns:p14="http://schemas.microsoft.com/office/powerpoint/2010/main" val="3689912729"/>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CEA7C-74D6-5835-DE90-141ED94B4873}"/>
              </a:ext>
            </a:extLst>
          </p:cNvPr>
          <p:cNvSpPr txBox="1"/>
          <p:nvPr/>
        </p:nvSpPr>
        <p:spPr>
          <a:xfrm>
            <a:off x="892629" y="-97971"/>
            <a:ext cx="12192000" cy="1569660"/>
          </a:xfrm>
          <a:prstGeom prst="rect">
            <a:avLst/>
          </a:prstGeom>
          <a:noFill/>
        </p:spPr>
        <p:txBody>
          <a:bodyPr wrap="square" rtlCol="0">
            <a:spAutoFit/>
          </a:bodyPr>
          <a:lstStyle/>
          <a:p>
            <a:r>
              <a:rPr lang="hr-HR" sz="9600" dirty="0">
                <a:solidFill>
                  <a:schemeClr val="accent3"/>
                </a:solidFill>
                <a:latin typeface="Bahnschrift Light" panose="020B0502040204020203" pitchFamily="34" charset="0"/>
              </a:rPr>
              <a:t>Level 4 completed!</a:t>
            </a:r>
          </a:p>
        </p:txBody>
      </p:sp>
      <p:sp>
        <p:nvSpPr>
          <p:cNvPr id="3" name="Rectangle: Diagonal Corners Snipped 2">
            <a:hlinkClick r:id="" action="ppaction://hlinkshowjump?jump=nextslide"/>
            <a:extLst>
              <a:ext uri="{FF2B5EF4-FFF2-40B4-BE49-F238E27FC236}">
                <a16:creationId xmlns:a16="http://schemas.microsoft.com/office/drawing/2014/main" id="{9AD38AB4-7082-FB14-D5EF-CF0811006A62}"/>
              </a:ext>
            </a:extLst>
          </p:cNvPr>
          <p:cNvSpPr/>
          <p:nvPr/>
        </p:nvSpPr>
        <p:spPr>
          <a:xfrm>
            <a:off x="478971"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Next level</a:t>
            </a:r>
          </a:p>
        </p:txBody>
      </p:sp>
      <p:sp>
        <p:nvSpPr>
          <p:cNvPr id="4" name="Rectangle: Diagonal Corners Snipped 3">
            <a:hlinkClick r:id="rId2" action="ppaction://hlinksldjump"/>
            <a:extLst>
              <a:ext uri="{FF2B5EF4-FFF2-40B4-BE49-F238E27FC236}">
                <a16:creationId xmlns:a16="http://schemas.microsoft.com/office/drawing/2014/main" id="{15E66BE2-98B6-9865-B45C-095DFC5E862E}"/>
              </a:ext>
            </a:extLst>
          </p:cNvPr>
          <p:cNvSpPr/>
          <p:nvPr/>
        </p:nvSpPr>
        <p:spPr>
          <a:xfrm>
            <a:off x="3995057"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Restart level</a:t>
            </a:r>
          </a:p>
        </p:txBody>
      </p:sp>
      <p:sp>
        <p:nvSpPr>
          <p:cNvPr id="5" name="Rectangle: Diagonal Corners Snipped 4">
            <a:hlinkClick r:id="" action="ppaction://hlinkshowjump?jump=firstslide"/>
            <a:extLst>
              <a:ext uri="{FF2B5EF4-FFF2-40B4-BE49-F238E27FC236}">
                <a16:creationId xmlns:a16="http://schemas.microsoft.com/office/drawing/2014/main" id="{C1C3FC8A-14C9-5B11-F5DC-7988945144F6}"/>
              </a:ext>
            </a:extLst>
          </p:cNvPr>
          <p:cNvSpPr/>
          <p:nvPr/>
        </p:nvSpPr>
        <p:spPr>
          <a:xfrm>
            <a:off x="7968343"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Main menu</a:t>
            </a:r>
          </a:p>
        </p:txBody>
      </p:sp>
    </p:spTree>
    <p:extLst>
      <p:ext uri="{BB962C8B-B14F-4D97-AF65-F5344CB8AC3E}">
        <p14:creationId xmlns:p14="http://schemas.microsoft.com/office/powerpoint/2010/main" val="539071291"/>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4AD57-EA6F-E99E-E40D-FC66207F9C5C}"/>
              </a:ext>
            </a:extLst>
          </p:cNvPr>
          <p:cNvSpPr txBox="1"/>
          <p:nvPr/>
        </p:nvSpPr>
        <p:spPr>
          <a:xfrm>
            <a:off x="349623" y="-30556"/>
            <a:ext cx="4449277" cy="1015663"/>
          </a:xfrm>
          <a:prstGeom prst="rect">
            <a:avLst/>
          </a:prstGeom>
          <a:noFill/>
        </p:spPr>
        <p:txBody>
          <a:bodyPr wrap="square" rtlCol="0">
            <a:spAutoFit/>
          </a:bodyPr>
          <a:lstStyle/>
          <a:p>
            <a:r>
              <a:rPr lang="hr-HR" sz="6000" dirty="0">
                <a:solidFill>
                  <a:schemeClr val="bg2">
                    <a:lumMod val="40000"/>
                    <a:lumOff val="60000"/>
                  </a:schemeClr>
                </a:solidFill>
                <a:latin typeface="Bahnschrift Light" panose="020B0502040204020203" pitchFamily="34" charset="0"/>
              </a:rPr>
              <a:t>How to play</a:t>
            </a:r>
          </a:p>
        </p:txBody>
      </p:sp>
      <p:sp>
        <p:nvSpPr>
          <p:cNvPr id="3" name="Rectangle: Diagonal Corners Snipped 2">
            <a:hlinkClick r:id="" action="ppaction://hlinkshowjump?jump=firstslide"/>
            <a:extLst>
              <a:ext uri="{FF2B5EF4-FFF2-40B4-BE49-F238E27FC236}">
                <a16:creationId xmlns:a16="http://schemas.microsoft.com/office/drawing/2014/main" id="{3F75C80F-BFFA-6DE3-4269-4F8795A4DC11}"/>
              </a:ext>
            </a:extLst>
          </p:cNvPr>
          <p:cNvSpPr/>
          <p:nvPr/>
        </p:nvSpPr>
        <p:spPr>
          <a:xfrm>
            <a:off x="9093106" y="5916705"/>
            <a:ext cx="3098894" cy="941295"/>
          </a:xfrm>
          <a:prstGeom prst="snip2DiagRect">
            <a:avLst>
              <a:gd name="adj1" fmla="val 0"/>
              <a:gd name="adj2" fmla="val 50000"/>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800" dirty="0">
                <a:latin typeface="Bahnschrift Light" panose="020B0502040204020203" pitchFamily="34" charset="0"/>
              </a:rPr>
              <a:t>Back</a:t>
            </a:r>
          </a:p>
        </p:txBody>
      </p:sp>
      <p:sp>
        <p:nvSpPr>
          <p:cNvPr id="10" name="TextBox 9">
            <a:extLst>
              <a:ext uri="{FF2B5EF4-FFF2-40B4-BE49-F238E27FC236}">
                <a16:creationId xmlns:a16="http://schemas.microsoft.com/office/drawing/2014/main" id="{FADE41D6-16E0-4355-9D59-5610566E60A9}"/>
              </a:ext>
            </a:extLst>
          </p:cNvPr>
          <p:cNvSpPr txBox="1"/>
          <p:nvPr/>
        </p:nvSpPr>
        <p:spPr>
          <a:xfrm>
            <a:off x="2744973" y="1835973"/>
            <a:ext cx="5442586" cy="3416320"/>
          </a:xfrm>
          <a:prstGeom prst="rect">
            <a:avLst/>
          </a:prstGeom>
          <a:noFill/>
        </p:spPr>
        <p:txBody>
          <a:bodyPr wrap="square" rtlCol="0">
            <a:spAutoFit/>
          </a:bodyPr>
          <a:lstStyle/>
          <a:p>
            <a:r>
              <a:rPr lang="hr-HR" sz="2400" dirty="0">
                <a:latin typeface="Bahnschrift Light" panose="020B0502040204020203" pitchFamily="34" charset="0"/>
              </a:rPr>
              <a:t>How to play:</a:t>
            </a:r>
          </a:p>
          <a:p>
            <a:r>
              <a:rPr lang="hr-HR" sz="2400" dirty="0">
                <a:latin typeface="Bahnschrift Light" panose="020B0502040204020203" pitchFamily="34" charset="0"/>
              </a:rPr>
              <a:t>The player is your mouse pointer,try not to touch the black walls or red obstacles.Click the green hexagon to go to the next level,clicking the cyan pentagons opens gray gates. There are 6 levels in total.There is a Bonus at the end! Btw the quit button actualy works.</a:t>
            </a:r>
          </a:p>
        </p:txBody>
      </p:sp>
    </p:spTree>
    <p:extLst>
      <p:ext uri="{BB962C8B-B14F-4D97-AF65-F5344CB8AC3E}">
        <p14:creationId xmlns:p14="http://schemas.microsoft.com/office/powerpoint/2010/main" val="3613741401"/>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3" descr="Ikona programa PowerPoint">
            <a:hlinkHover r:id="" action="ppaction://hlinkshowjump?jump=nextslide"/>
            <a:extLst>
              <a:ext uri="{FF2B5EF4-FFF2-40B4-BE49-F238E27FC236}">
                <a16:creationId xmlns:a16="http://schemas.microsoft.com/office/drawing/2014/main" id="{FB94EBBA-66D0-9683-F04C-A66F7469E8AD}"/>
              </a:ext>
            </a:extLst>
          </p:cNvPr>
          <p:cNvPicPr>
            <a:picLocks noChangeAspect="1"/>
          </p:cNvPicPr>
          <p:nvPr/>
        </p:nvPicPr>
        <p:blipFill>
          <a:blip r:embed="rId2"/>
          <a:srcRect/>
          <a:stretch/>
        </p:blipFill>
        <p:spPr bwMode="invGray">
          <a:xfrm>
            <a:off x="1826664" y="3366247"/>
            <a:ext cx="1140654" cy="1140654"/>
          </a:xfrm>
          <a:prstGeom prst="rect">
            <a:avLst/>
          </a:prstGeom>
        </p:spPr>
      </p:pic>
      <p:sp>
        <p:nvSpPr>
          <p:cNvPr id="5" name="Rectangle 4">
            <a:hlinkHover r:id="" action="ppaction://hlinkshowjump?jump=nextslide"/>
            <a:extLst>
              <a:ext uri="{FF2B5EF4-FFF2-40B4-BE49-F238E27FC236}">
                <a16:creationId xmlns:a16="http://schemas.microsoft.com/office/drawing/2014/main" id="{5FB6D7BA-870B-BD50-1AD1-3E47BD883E36}"/>
              </a:ext>
            </a:extLst>
          </p:cNvPr>
          <p:cNvSpPr/>
          <p:nvPr/>
        </p:nvSpPr>
        <p:spPr>
          <a:xfrm>
            <a:off x="-246888" y="0"/>
            <a:ext cx="12746736" cy="731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hlinkHover r:id="" action="ppaction://hlinkshowjump?jump=nextslide"/>
            <a:extLst>
              <a:ext uri="{FF2B5EF4-FFF2-40B4-BE49-F238E27FC236}">
                <a16:creationId xmlns:a16="http://schemas.microsoft.com/office/drawing/2014/main" id="{C0F47F33-9145-756A-D02B-E8399821525D}"/>
              </a:ext>
            </a:extLst>
          </p:cNvPr>
          <p:cNvSpPr/>
          <p:nvPr/>
        </p:nvSpPr>
        <p:spPr>
          <a:xfrm>
            <a:off x="-393192" y="6784848"/>
            <a:ext cx="12746736" cy="731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7" name="Rectangle 6">
            <a:hlinkHover r:id="" action="ppaction://hlinkshowjump?jump=nextslide"/>
            <a:extLst>
              <a:ext uri="{FF2B5EF4-FFF2-40B4-BE49-F238E27FC236}">
                <a16:creationId xmlns:a16="http://schemas.microsoft.com/office/drawing/2014/main" id="{FAD2248D-9251-CF77-F2C7-5C8204007AD9}"/>
              </a:ext>
            </a:extLst>
          </p:cNvPr>
          <p:cNvSpPr/>
          <p:nvPr/>
        </p:nvSpPr>
        <p:spPr>
          <a:xfrm rot="16200000">
            <a:off x="5761035" y="3899998"/>
            <a:ext cx="12746736" cy="731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8" name="Rectangle 7">
            <a:hlinkHover r:id="" action="ppaction://hlinkshowjump?jump=nextslide"/>
            <a:extLst>
              <a:ext uri="{FF2B5EF4-FFF2-40B4-BE49-F238E27FC236}">
                <a16:creationId xmlns:a16="http://schemas.microsoft.com/office/drawing/2014/main" id="{0DC7FF0F-DE15-CA2C-4FC4-A4EA769AE993}"/>
              </a:ext>
            </a:extLst>
          </p:cNvPr>
          <p:cNvSpPr/>
          <p:nvPr/>
        </p:nvSpPr>
        <p:spPr>
          <a:xfrm rot="16200000">
            <a:off x="-6347721" y="3693085"/>
            <a:ext cx="12746736" cy="731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9" name="Hexagon 8">
            <a:hlinkClick r:id="rId3" action="ppaction://hlinksldjump"/>
            <a:extLst>
              <a:ext uri="{FF2B5EF4-FFF2-40B4-BE49-F238E27FC236}">
                <a16:creationId xmlns:a16="http://schemas.microsoft.com/office/drawing/2014/main" id="{8F2AE665-A8D2-7EA5-D637-4BFD86064312}"/>
              </a:ext>
            </a:extLst>
          </p:cNvPr>
          <p:cNvSpPr/>
          <p:nvPr/>
        </p:nvSpPr>
        <p:spPr>
          <a:xfrm>
            <a:off x="204215" y="250138"/>
            <a:ext cx="1480457" cy="1276256"/>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800" dirty="0">
                <a:solidFill>
                  <a:schemeClr val="tx1"/>
                </a:solidFill>
                <a:latin typeface="Bahnschrift Light" panose="020B0502040204020203" pitchFamily="34" charset="0"/>
              </a:rPr>
              <a:t>Next level</a:t>
            </a:r>
          </a:p>
        </p:txBody>
      </p:sp>
      <p:sp>
        <p:nvSpPr>
          <p:cNvPr id="10" name="Rectangle 9">
            <a:hlinkHover r:id="" action="ppaction://hlinkshowjump?jump=nextslide"/>
            <a:extLst>
              <a:ext uri="{FF2B5EF4-FFF2-40B4-BE49-F238E27FC236}">
                <a16:creationId xmlns:a16="http://schemas.microsoft.com/office/drawing/2014/main" id="{E44B47BD-06E7-54AE-8C1B-DAB016865EF7}"/>
              </a:ext>
            </a:extLst>
          </p:cNvPr>
          <p:cNvSpPr/>
          <p:nvPr/>
        </p:nvSpPr>
        <p:spPr>
          <a:xfrm rot="16200000">
            <a:off x="320652" y="1579163"/>
            <a:ext cx="3355849" cy="343824"/>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1" name="Pentagon 10">
            <a:hlinkClick r:id="rId4" action="ppaction://hlinksldjump"/>
            <a:extLst>
              <a:ext uri="{FF2B5EF4-FFF2-40B4-BE49-F238E27FC236}">
                <a16:creationId xmlns:a16="http://schemas.microsoft.com/office/drawing/2014/main" id="{7FED4521-E8A9-17CD-6A1F-8C7C812F5470}"/>
              </a:ext>
            </a:extLst>
          </p:cNvPr>
          <p:cNvSpPr/>
          <p:nvPr/>
        </p:nvSpPr>
        <p:spPr>
          <a:xfrm>
            <a:off x="2466042" y="167042"/>
            <a:ext cx="1492888" cy="1442448"/>
          </a:xfrm>
          <a:prstGeom prst="pentagon">
            <a:avLst/>
          </a:prstGeom>
          <a:solidFill>
            <a:srgbClr val="7CCE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ectangle 11">
            <a:extLst>
              <a:ext uri="{FF2B5EF4-FFF2-40B4-BE49-F238E27FC236}">
                <a16:creationId xmlns:a16="http://schemas.microsoft.com/office/drawing/2014/main" id="{C025E653-6140-00C7-CD43-21CB90C971E9}"/>
              </a:ext>
            </a:extLst>
          </p:cNvPr>
          <p:cNvSpPr/>
          <p:nvPr/>
        </p:nvSpPr>
        <p:spPr>
          <a:xfrm>
            <a:off x="62224" y="1609490"/>
            <a:ext cx="1764440" cy="334927"/>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a:extLst>
              <a:ext uri="{FF2B5EF4-FFF2-40B4-BE49-F238E27FC236}">
                <a16:creationId xmlns:a16="http://schemas.microsoft.com/office/drawing/2014/main" id="{8CFB4C71-9E4D-5D21-3A02-8DD91BB88DBB}"/>
              </a:ext>
            </a:extLst>
          </p:cNvPr>
          <p:cNvSpPr txBox="1"/>
          <p:nvPr/>
        </p:nvSpPr>
        <p:spPr>
          <a:xfrm>
            <a:off x="8071945" y="357352"/>
            <a:ext cx="3682056" cy="646331"/>
          </a:xfrm>
          <a:prstGeom prst="rect">
            <a:avLst/>
          </a:prstGeom>
          <a:noFill/>
        </p:spPr>
        <p:txBody>
          <a:bodyPr wrap="square" rtlCol="0">
            <a:spAutoFit/>
          </a:bodyPr>
          <a:lstStyle/>
          <a:p>
            <a:r>
              <a:rPr lang="hr-HR" dirty="0">
                <a:latin typeface="Bahnschrift Light" panose="020B0502040204020203" pitchFamily="34" charset="0"/>
              </a:rPr>
              <a:t>Boss Level</a:t>
            </a:r>
          </a:p>
          <a:p>
            <a:r>
              <a:rPr lang="hr-HR" dirty="0">
                <a:latin typeface="Bahnschrift Light" panose="020B0502040204020203" pitchFamily="34" charset="0"/>
              </a:rPr>
              <a:t>(level 5)</a:t>
            </a:r>
          </a:p>
        </p:txBody>
      </p:sp>
    </p:spTree>
    <p:extLst>
      <p:ext uri="{BB962C8B-B14F-4D97-AF65-F5344CB8AC3E}">
        <p14:creationId xmlns:p14="http://schemas.microsoft.com/office/powerpoint/2010/main" val="1475507797"/>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0248 -0.07893 L 0.00248 -0.07893 C -0.00039 -0.08958 -0.00494 -0.0993 -0.00612 -0.11111 C -0.00989 -0.15 -0.00494 -0.15833 0.0017 -0.19074 C 0.00209 -0.19282 0.0017 -0.19537 0.00248 -0.19699 C 0.01016 -0.21296 0.0181 -0.22847 0.0267 -0.24282 C 0.02878 -0.24653 0.03152 -0.24907 0.03438 -0.25046 C 0.04076 -0.25393 0.07032 -0.26342 0.0767 -0.26435 C 0.08555 -0.26574 0.09441 -0.26528 0.10339 -0.26597 C 0.1198 -0.26389 0.1362 -0.26389 0.15248 -0.25972 C 0.15652 -0.25879 0.1599 -0.25347 0.16368 -0.25046 C 0.16797 -0.24722 0.17227 -0.24421 0.1767 -0.24143 C 0.18034 -0.23912 0.18412 -0.2375 0.1879 -0.23518 C 0.19454 -0.23102 0.20079 -0.22477 0.20769 -0.22153 C 0.21498 -0.21805 0.22266 -0.21759 0.23008 -0.21528 L 0.28178 -0.19838 C 0.31797 -0.20046 0.31068 -0.19791 0.35508 -0.21389 C 0.36263 -0.21643 0.37006 -0.22083 0.37748 -0.22453 C 0.37839 -0.225 0.37917 -0.22569 0.38008 -0.22615 L 0.42227 -0.24282 C 0.45769 -0.25648 0.41159 -0.23657 0.45339 -0.25509 C 0.4668 -0.26736 0.4823 -0.27453 0.49388 -0.2919 C 0.50274 -0.30532 0.51185 -0.31828 0.52058 -0.33171 C 0.5254 -0.33912 0.5306 -0.34583 0.53438 -0.35486 C 0.53698 -0.36088 0.53907 -0.36782 0.54219 -0.37315 C 0.54948 -0.38634 0.55769 -0.39768 0.56537 -0.40995 L 0.58008 -0.43287 C 0.58034 -0.43449 0.58125 -0.43611 0.58099 -0.4375 C 0.5754 -0.45856 0.57175 -0.48217 0.56277 -0.49884 C 0.56185 -0.50069 0.53217 -0.50602 0.53008 -0.50648 L 0.46107 -0.49282 C 0.43008 -0.48565 0.43659 -0.48495 0.41029 -0.4743 C 0.39415 -0.46782 0.3543 -0.45463 0.3448 -0.45139 C 0.33777 -0.44884 0.33099 -0.44606 0.32409 -0.44375 C 0.31797 -0.44143 0.31185 -0.44028 0.30599 -0.4375 L 0.28269 -0.42685 C 0.27865 -0.42315 0.27448 -0.42014 0.27058 -0.4162 C 0.26902 -0.41435 0.26758 -0.41227 0.26628 -0.40995 C 0.25131 -0.38518 0.23477 -0.3625 0.22149 -0.33495 C 0.20313 -0.29699 0.21185 -0.31227 0.19649 -0.28727 C 0.18868 -0.2537 0.17813 -0.22153 0.17318 -0.18611 C 0.17227 -0.18009 0.17188 -0.17361 0.17058 -0.16782 C 0.1504 -0.07384 0.16342 -0.15 0.15248 -0.08194 C 0.15222 -0.07129 0.15131 -0.06041 0.1517 -0.04977 C 0.15235 -0.02778 0.15612 -0.00602 0.15599 0.01621 C 0.15586 0.03912 0.15183 0.08079 0.14909 0.10972 C 0.1487 0.13426 0.15092 0.15903 0.14818 0.1831 C 0.14675 0.19607 0.14232 0.2081 0.13698 0.2169 C 0.12761 0.23218 0.11615 0.2426 0.10508 0.25371 C 0.10313 0.25579 0.10118 0.25787 0.09909 0.25972 C 0.09245 0.26574 0.08568 0.2706 0.07917 0.27662 C 0.06198 0.29283 0.06172 0.29722 0.04297 0.31806 C 0.03803 0.32361 0.03295 0.32917 0.02748 0.33334 C -0.00117 0.3551 -0.01953 0.36412 -0.05013 0.37639 C -0.05976 0.3801 -0.06966 0.38241 -0.07942 0.38542 C -0.10598 0.37709 -0.09687 0.38172 -0.13541 0.35324 C -0.13854 0.35116 -0.1414 0.34769 -0.14401 0.34422 C -0.14804 0.33866 -0.15156 0.33195 -0.1552 0.3257 C -0.15559 0.32454 -0.17239 0.26412 -0.16992 0.25672 C -0.16536 0.24375 -0.15468 0.24213 -0.14661 0.23681 C -0.10664 0.21135 -0.10494 0.21227 -0.07252 0.20162 C -0.06158 0.20926 -0.04934 0.2125 -0.03971 0.22454 C -0.02929 0.23773 -0.02239 0.2581 -0.01393 0.27523 C 0.00013 0.30347 -0.01354 0.29005 0.01628 0.33195 C 0.0211 0.33843 0.02709 0.34167 0.03269 0.3456 C 0.0599 0.36551 0.10886 0.40116 0.14037 0.41459 C 0.15092 0.41898 0.16172 0.41968 0.17227 0.42222 C 0.20508 0.42107 0.36732 0.44213 0.44467 0.3963 C 0.48021 0.37523 0.46055 0.38102 0.48269 0.35486 C 0.48698 0.34977 0.4918 0.34676 0.49649 0.3426 C 0.5043 0.32523 0.51211 0.31783 0.49219 0.29514 C 0.47227 0.27246 0.41133 0.2801 0.39987 0.27986 C 0.39675 0.28079 0.16576 0.35324 0.13698 0.37014 C 0.10144 0.39121 0.11472 0.38426 0.09727 0.39329 C 0.12865 0.34051 0.14323 0.31088 0.18438 0.2706 C 0.20495 0.25047 0.2823 0.19422 0.31107 0.1801 C 0.32331 0.17408 0.38894 0.15718 0.40079 0.15417 C 0.40808 0.15556 0.43282 0.15648 0.44297 0.16783 C 0.44506 0.17014 0.44584 0.175 0.44727 0.17871 C 0.44844 0.18635 0.44974 0.19398 0.45079 0.20162 C 0.45313 0.21898 0.45404 0.23704 0.45769 0.25371 C 0.46042 0.26644 0.46498 0.27801 0.46967 0.28889 C 0.47201 0.29422 0.4754 0.29746 0.47839 0.30116 C 0.48568 0.31065 0.49284 0.32084 0.50079 0.32871 C 0.52852 0.35718 0.53451 0.35787 0.56628 0.37014 C 0.57826 0.37477 0.59024 0.38079 0.60248 0.38241 C 0.62422 0.38542 0.6461 0.38357 0.66797 0.38403 C 0.68034 0.37986 0.69532 0.38565 0.70508 0.37176 C 0.728 0.33889 0.73021 0.28681 0.73529 0.24144 C 0.73269 0.22454 0.7336 0.2044 0.72748 0.19074 C 0.71615 0.16597 0.7004 0.14815 0.68529 0.13102 C 0.67826 0.12338 0.66993 0.12084 0.66198 0.11736 C 0.6448 0.10949 0.62748 0.10394 0.61029 0.09746 C 0.59532 0.09792 0.58021 0.0956 0.56537 0.09885 C 0.53516 0.10556 0.53256 0.11111 0.51107 0.13102 C 0.48672 0.20162 0.48868 0.18658 0.47487 0.25972 C 0.47422 0.26366 0.47435 0.26806 0.47409 0.27199 C 0.47722 0.27917 0.47878 0.29028 0.48347 0.29352 C 0.52045 0.31852 0.53503 0.30741 0.57227 0.29977 C 0.59454 0.28704 0.61719 0.27477 0.63868 0.25834 C 0.64584 0.25278 0.65248 0.24491 0.65938 0.23843 C 0.65886 0.22824 0.66042 0.21667 0.65769 0.20764 C 0.64675 0.1713 0.61576 0.14051 0.59909 0.12199 C 0.58034 0.10116 0.54219 0.06204 0.54219 0.06204 C 0.53529 0.0382 0.52761 0.01459 0.52149 -0.00995 C 0.51667 -0.0287 0.51329 -0.04861 0.50938 -0.06828 C 0.50821 -0.0743 0.50769 -0.08078 0.50599 -0.08657 C 0.49388 -0.12592 0.48073 -0.16435 0.46797 -0.20301 C 0.46381 -0.21597 0.46016 -0.22963 0.45508 -0.24143 C 0.44154 -0.27291 0.44662 -0.25764 0.43868 -0.28588 C 0.44857 -0.32963 0.43985 -0.30324 0.49388 -0.32106 C 0.56524 -0.34467 0.54844 -0.34004 0.61029 -0.34398 L 0.72409 -0.3287 C 0.76224 -0.32407 0.74961 -0.32083 0.77409 -0.33171 C 0.76719 -0.35995 0.76368 -0.39166 0.75339 -0.4162 C 0.72618 -0.48009 0.69454 -0.51435 0.65079 -0.52801 C 0.63008 -0.53449 0.60886 -0.53009 0.58777 -0.53102 C 0.56172 -0.52338 0.53529 -0.51828 0.50938 -0.5081 C 0.50118 -0.50486 0.49284 -0.5 0.48607 -0.4912 C 0.48034 -0.48356 0.47657 -0.47176 0.47318 -0.46065 C 0.46641 -0.43842 0.46172 -0.41458 0.45599 -0.39166 C 0.45313 -0.35254 0.44922 -0.33287 0.45339 -0.29653 C 0.45404 -0.29004 0.45625 -0.28426 0.45769 -0.27824 C 0.45469 -0.23541 0.45925 -0.2699 0.44467 -0.22453 C 0.44193 -0.21574 0.44063 -0.20578 0.4379 -0.19699 C 0.43308 -0.18171 0.42774 -0.16713 0.42227 -0.15254 C 0.41797 -0.14051 0.41329 -0.1287 0.40847 -0.11713 C 0.40274 -0.10301 0.39805 -0.09305 0.38868 -0.08495 C 0.38295 -0.08009 0.37683 -0.07685 0.37058 -0.0743 C 0.33998 -0.0618 0.33933 -0.06227 0.31888 -0.05903 C 0.30261 -0.06412 0.29388 -0.06389 0.28008 -0.07731 C 0.2793 -0.07824 0.27956 -0.08032 0.27917 -0.08194 C 0.27722 -0.10949 0.27071 -0.13727 0.27318 -0.16481 C 0.27904 -0.2294 0.29362 -0.24398 0.31628 -0.28125 C 0.32058 -0.29606 0.32605 -0.30995 0.32917 -0.32569 C 0.33217 -0.33981 0.33399 -0.35509 0.33438 -0.37014 C 0.33477 -0.38356 0.33542 -0.39838 0.33178 -0.40995 C 0.31849 -0.45254 0.30261 -0.45578 0.27839 -0.46504 C 0.26237 -0.47129 0.24623 -0.47546 0.23008 -0.48055 L 0.04727 -0.47291 C 0.04323 -0.47268 0.0392 -0.47106 0.03529 -0.46967 C 0.02605 -0.46643 0.01693 -0.46227 0.00769 -0.45903 C 0.00287 -0.45717 -0.00208 -0.45509 -0.00703 -0.4544 C -0.01927 -0.45301 -0.03164 -0.45347 -0.04401 -0.45278 C -0.06497 -0.4544 -0.08606 -0.45393 -0.10703 -0.4574 C -0.11328 -0.45856 -0.11888 -0.46782 -0.12513 -0.46666 C -0.14362 -0.46319 -0.17591 -0.44213 -0.1957 -0.42986 C -0.18567 -0.40023 -0.1789 -0.3662 -0.16562 -0.34097 C -0.1552 -0.32153 -0.1401 -0.31227 -0.12682 -0.29953 C -0.10703 -0.28078 -0.06562 -0.25347 -0.0483 -0.23981 C -0.04101 -0.23403 -0.03398 -0.22662 -0.02682 -0.2199 C -0.0414 -0.20602 -0.05572 -0.19097 -0.07083 -0.17847 C -0.14348 -0.11828 -0.07122 -0.18796 -0.1164 -0.14328 C -0.11822 -0.13657 -0.12161 -0.13055 -0.12161 -0.12338 C -0.12187 -0.09907 -0.11822 -0.06227 -0.11562 -0.03449 C -0.11757 -0.01041 -0.11888 0.01389 -0.12161 0.0375 C -0.12265 0.04653 -0.12682 0.0544 -0.12682 0.06366 C -0.12682 0.16158 -0.12786 0.12847 -0.11562 0.17709 C -0.11341 0.18565 -0.11171 0.19445 -0.1095 0.20301 C -0.10859 0.20741 -0.10794 0.21227 -0.10612 0.21528 C -0.10013 0.22547 -0.09205 0.22824 -0.0845 0.23218 C -0.08541 0.21389 -0.08541 0.19514 -0.0871 0.17709 C -0.08945 0.15417 -0.09661 0.10972 -0.09661 0.10972 C -0.09453 0.07593 -0.09023 0.02014 -0.09231 -0.01296 C -0.09388 -0.03796 -0.09609 -0.06365 -0.10182 -0.08657 C -0.1069 -0.10694 -0.11692 -0.12222 -0.12421 -0.14028 C -0.13072 -0.15625 -0.1371 -0.1743 -0.1414 -0.19236 C -0.14362 -0.20115 -0.14492 -0.21065 -0.14661 -0.2199 C -0.14492 -0.23819 -0.14622 -0.25856 -0.1414 -0.275 C -0.13815 -0.28657 -0.13085 -0.29328 -0.12421 -0.29815 C -0.01822 -0.37361 -0.04101 -0.36597 0.01888 -0.3794 C 0.01107 -0.3574 0.00378 -0.33472 -0.00442 -0.31342 C -0.00859 -0.30254 -0.01744 -0.29583 -0.01822 -0.28264 C -0.01914 -0.26643 -0.01536 -0.24791 -0.00872 -0.2368 C 0.01029 -0.20509 0.06263 -0.20486 0.08099 -0.20162 C 0.09935 -0.20347 0.11784 -0.20393 0.13607 -0.20764 C 0.16029 -0.2125 0.16902 -0.22083 0.19128 -0.23518 C 0.19415 -0.23981 0.19883 -0.24236 0.19987 -0.24907 C 0.20365 -0.27176 0.20417 -0.29583 0.20508 -0.31944 C 0.20612 -0.34653 0.20573 -0.37523 0.19388 -0.39606 C 0.18152 -0.41828 0.16146 -0.4324 0.14558 -0.44514 C 0.13152 -0.43912 0.11706 -0.43541 0.10339 -0.42685 C 0.09753 -0.42315 0.08985 -0.41898 0.0879 -0.40833 C 0.08321 -0.38426 0.08607 -0.3574 0.08529 -0.33171 C 0.09271 -0.28935 0.09467 -0.24259 0.10769 -0.20463 C 0.14141 -0.10555 0.23191 0.00764 0.2767 0.0713 C 0.29532 0.09792 0.3129 0.12709 0.33269 0.15093 C 0.33816 0.15764 0.34284 0.1669 0.34909 0.17084 C 0.35612 0.17547 0.36394 0.17408 0.37149 0.17547 L 0.3948 0.17246 C 0.40612 0.16435 0.46537 0.0838 0.46797 0.08056 C 0.47826 0.06783 0.49987 0.04514 0.49987 0.04514 C 0.50482 0.01922 0.50352 0.0301 0.46368 0.06366 C 0.45417 0.07176 0.44584 0.08403 0.43698 0.09422 C 0.43334 0.15926 0.41667 0.23611 0.44987 0.29051 C 0.45821 0.30394 0.49362 0.30926 0.50678 0.31204 C 0.54662 0.30371 0.54766 0.30672 0.58868 0.28287 C 0.59167 0.28102 0.59388 0.27662 0.59649 0.27361 C 0.59558 0.2301 0.59336 0.18681 0.59388 0.14329 C 0.59428 0.11042 0.59493 0.07732 0.59909 0.04514 C 0.60105 0.02894 0.6056 0.0132 0.61198 0.0007 C 0.62136 -0.01759 0.6543 -0.03611 0.66459 -0.04375 C 0.70782 -0.07523 0.69402 -0.05995 0.71797 -0.0912 C 0.71967 -0.10046 0.72279 -0.10903 0.72318 -0.11875 C 0.7237 -0.13356 0.72305 -0.14884 0.72058 -0.16319 C 0.71771 -0.18009 0.71381 -0.19699 0.70769 -0.21065 C 0.70287 -0.22153 0.69545 -0.22824 0.68868 -0.23518 C 0.66329 -0.26157 0.65808 -0.26088 0.63008 -0.275 C 0.62201 -0.27245 0.61237 -0.27615 0.60599 -0.26736 C 0.59271 -0.24953 0.56485 -0.1669 0.55599 -0.14166 C 0.55508 -0.13264 0.55222 -0.12315 0.55339 -0.11412 C 0.55769 -0.08102 0.56654 -0.07708 0.58269 -0.06828 C 0.58542 -0.06666 0.58842 -0.06713 0.59128 -0.06666 C 0.49662 0.00417 0.55808 -0.03518 0.39558 0.02523 L 0.34909 0.04213 L 0.31198 0.05602 C 0.30391 0.05903 0.29597 0.06273 0.2879 0.06528 C 0.28295 0.06667 0.278 0.06806 0.27318 0.06968 C 0.2625 0.07361 0.25196 0.07824 0.24128 0.08195 C 0.21263 0.09213 0.21732 0.09097 0.19987 0.09422 C 0.19362 0.06459 0.18685 0.03542 0.18099 0.00533 C 0.16758 -0.06273 0.16016 -0.0794 0.16797 -0.14629 C 0.17279 -0.18634 0.18698 -0.26435 0.18698 -0.26435 C 0.17891 -0.3456 0.18933 -0.28796 0.09219 -0.32407 C 0.08724 -0.32592 0.07748 -0.33032 0.07748 -0.33032 C 0.06745 -0.3456 0.05769 -0.36157 0.04727 -0.37615 C 0.04584 -0.37847 0.04402 -0.38032 0.04219 -0.38078 C 0.02787 -0.38449 0.01342 -0.38588 -0.00091 -0.38842 C -0.01445 -0.38703 -0.02799 -0.38657 -0.0414 -0.38403 C -0.04362 -0.38356 -0.04648 -0.38287 -0.04752 -0.3794 C -0.06106 -0.33217 -0.06875 -0.27338 -0.07591 -0.22291 C -0.07929 -0.19907 -0.08072 -0.17407 -0.08541 -0.15092 C -0.09101 -0.12315 -0.10026 -0.10903 -0.11302 -0.09259 C -0.11484 -0.09051 -0.11705 -0.08958 -0.11901 -0.08819 C -0.14088 -0.13472 -0.14557 -0.13727 -0.15013 -0.22615 C -0.15195 -0.26342 -0.14635 -0.30092 -0.14322 -0.33796 C -0.14257 -0.3449 -0.14101 -0.35185 -0.13893 -0.35787 C -0.13619 -0.36504 -0.11888 -0.39004 -0.11731 -0.39166 C -0.10338 -0.40486 -0.08684 -0.40995 -0.07161 -0.4162 C -0.06901 -0.41921 -0.06627 -0.42176 -0.06393 -0.42523 C -0.05468 -0.43958 -0.047 -0.45694 -0.0371 -0.46967 C -0.02955 -0.47963 -0.02109 -0.48796 -0.0121 -0.49282 C -0.00104 -0.49884 0.01094 -0.49768 0.02227 -0.50185 C 0.03451 -0.50648 0.0586 -0.51875 0.0586 -0.51875 L 0.18607 -0.51412 C 0.22474 -0.50625 0.29987 -0.46967 0.29987 -0.46967 C 0.30652 -0.46203 0.31524 -0.45833 0.3198 -0.44676 C 0.33438 -0.40903 0.34454 -0.3162 0.34987 -0.27824 C 0.35339 -0.19282 0.35612 -0.20115 0.34818 -0.12037 C 0.34688 -0.10671 0.34597 -0.09236 0.34219 -0.08032 C 0.33112 -0.04583 0.3142 -0.01782 0.30417 0.0176 C 0.2806 0.10185 0.28816 0.06505 0.27748 0.125 C 0.27839 0.13681 0.27722 0.14954 0.28008 0.16019 C 0.2836 0.17338 0.29011 0.18334 0.29558 0.19398 C 0.31081 0.22338 0.31771 0.22894 0.34128 0.24607 C 0.35248 0.25417 0.36407 0.26065 0.37579 0.26597 C 0.38503 0.27037 0.3948 0.27199 0.40417 0.27523 C 0.4125 0.27801 0.42084 0.28125 0.42917 0.28426 C 0.45248 0.28079 0.47579 0.27824 0.49909 0.27361 C 0.50456 0.27246 0.51029 0.2713 0.51537 0.2676 C 0.52448 0.26088 0.53165 0.24422 0.53777 0.23218 L 0.52487 0.18773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hlinkHover r:id="" action="ppaction://hlinkshowjump?jump=previousslide"/>
            <a:extLst>
              <a:ext uri="{FF2B5EF4-FFF2-40B4-BE49-F238E27FC236}">
                <a16:creationId xmlns:a16="http://schemas.microsoft.com/office/drawing/2014/main" id="{9B51B155-B80B-6962-6B94-2E9ADB1A0543}"/>
              </a:ext>
            </a:extLst>
          </p:cNvPr>
          <p:cNvSpPr/>
          <p:nvPr/>
        </p:nvSpPr>
        <p:spPr>
          <a:xfrm>
            <a:off x="11430928" y="73573"/>
            <a:ext cx="672353" cy="6723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 name="TextBox 2">
            <a:extLst>
              <a:ext uri="{FF2B5EF4-FFF2-40B4-BE49-F238E27FC236}">
                <a16:creationId xmlns:a16="http://schemas.microsoft.com/office/drawing/2014/main" id="{C6AFB137-BCFA-8FDF-B13F-67F5E314B771}"/>
              </a:ext>
            </a:extLst>
          </p:cNvPr>
          <p:cNvSpPr txBox="1"/>
          <p:nvPr/>
        </p:nvSpPr>
        <p:spPr>
          <a:xfrm>
            <a:off x="9449728" y="120306"/>
            <a:ext cx="1981200" cy="646331"/>
          </a:xfrm>
          <a:prstGeom prst="rect">
            <a:avLst/>
          </a:prstGeom>
          <a:noFill/>
        </p:spPr>
        <p:txBody>
          <a:bodyPr wrap="square" rtlCol="0">
            <a:spAutoFit/>
          </a:bodyPr>
          <a:lstStyle/>
          <a:p>
            <a:r>
              <a:rPr lang="hr-HR" dirty="0"/>
              <a:t>Touch with mouse to restart</a:t>
            </a:r>
          </a:p>
        </p:txBody>
      </p:sp>
      <p:sp>
        <p:nvSpPr>
          <p:cNvPr id="4" name="TextBox 3">
            <a:extLst>
              <a:ext uri="{FF2B5EF4-FFF2-40B4-BE49-F238E27FC236}">
                <a16:creationId xmlns:a16="http://schemas.microsoft.com/office/drawing/2014/main" id="{3D3A143C-7714-1811-E7A2-E9E3CDCBA760}"/>
              </a:ext>
            </a:extLst>
          </p:cNvPr>
          <p:cNvSpPr txBox="1"/>
          <p:nvPr/>
        </p:nvSpPr>
        <p:spPr>
          <a:xfrm>
            <a:off x="2303929" y="2510953"/>
            <a:ext cx="8390965" cy="1569660"/>
          </a:xfrm>
          <a:prstGeom prst="rect">
            <a:avLst/>
          </a:prstGeom>
          <a:noFill/>
        </p:spPr>
        <p:txBody>
          <a:bodyPr wrap="square" rtlCol="0">
            <a:spAutoFit/>
          </a:bodyPr>
          <a:lstStyle/>
          <a:p>
            <a:r>
              <a:rPr lang="hr-HR" sz="9600" dirty="0">
                <a:latin typeface="Bahnschrift Light" panose="020B0502040204020203" pitchFamily="34" charset="0"/>
              </a:rPr>
              <a:t>Level 5 failed</a:t>
            </a:r>
          </a:p>
        </p:txBody>
      </p:sp>
    </p:spTree>
    <p:extLst>
      <p:ext uri="{BB962C8B-B14F-4D97-AF65-F5344CB8AC3E}">
        <p14:creationId xmlns:p14="http://schemas.microsoft.com/office/powerpoint/2010/main" val="641016508"/>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3" descr="Ikona programa PowerPoint">
            <a:hlinkHover r:id="" action="ppaction://hlinkshowjump?jump=nextslide"/>
            <a:extLst>
              <a:ext uri="{FF2B5EF4-FFF2-40B4-BE49-F238E27FC236}">
                <a16:creationId xmlns:a16="http://schemas.microsoft.com/office/drawing/2014/main" id="{FB94EBBA-66D0-9683-F04C-A66F7469E8AD}"/>
              </a:ext>
            </a:extLst>
          </p:cNvPr>
          <p:cNvPicPr>
            <a:picLocks noChangeAspect="1"/>
          </p:cNvPicPr>
          <p:nvPr/>
        </p:nvPicPr>
        <p:blipFill>
          <a:blip r:embed="rId2"/>
          <a:srcRect/>
          <a:stretch/>
        </p:blipFill>
        <p:spPr bwMode="invGray">
          <a:xfrm>
            <a:off x="1826664" y="3366247"/>
            <a:ext cx="1140654" cy="1140654"/>
          </a:xfrm>
          <a:prstGeom prst="rect">
            <a:avLst/>
          </a:prstGeom>
        </p:spPr>
      </p:pic>
      <p:sp>
        <p:nvSpPr>
          <p:cNvPr id="5" name="Rectangle 4">
            <a:hlinkHover r:id="" action="ppaction://hlinkshowjump?jump=nextslide"/>
            <a:extLst>
              <a:ext uri="{FF2B5EF4-FFF2-40B4-BE49-F238E27FC236}">
                <a16:creationId xmlns:a16="http://schemas.microsoft.com/office/drawing/2014/main" id="{5FB6D7BA-870B-BD50-1AD1-3E47BD883E36}"/>
              </a:ext>
            </a:extLst>
          </p:cNvPr>
          <p:cNvSpPr/>
          <p:nvPr/>
        </p:nvSpPr>
        <p:spPr>
          <a:xfrm>
            <a:off x="-246888" y="0"/>
            <a:ext cx="12746736" cy="731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hlinkHover r:id="" action="ppaction://hlinkshowjump?jump=nextslide"/>
            <a:extLst>
              <a:ext uri="{FF2B5EF4-FFF2-40B4-BE49-F238E27FC236}">
                <a16:creationId xmlns:a16="http://schemas.microsoft.com/office/drawing/2014/main" id="{C0F47F33-9145-756A-D02B-E8399821525D}"/>
              </a:ext>
            </a:extLst>
          </p:cNvPr>
          <p:cNvSpPr/>
          <p:nvPr/>
        </p:nvSpPr>
        <p:spPr>
          <a:xfrm>
            <a:off x="-393192" y="6784848"/>
            <a:ext cx="12746736" cy="731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7" name="Rectangle 6">
            <a:hlinkHover r:id="" action="ppaction://hlinkshowjump?jump=nextslide"/>
            <a:extLst>
              <a:ext uri="{FF2B5EF4-FFF2-40B4-BE49-F238E27FC236}">
                <a16:creationId xmlns:a16="http://schemas.microsoft.com/office/drawing/2014/main" id="{FAD2248D-9251-CF77-F2C7-5C8204007AD9}"/>
              </a:ext>
            </a:extLst>
          </p:cNvPr>
          <p:cNvSpPr/>
          <p:nvPr/>
        </p:nvSpPr>
        <p:spPr>
          <a:xfrm rot="16200000">
            <a:off x="5761035" y="3899998"/>
            <a:ext cx="12746736" cy="731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8" name="Rectangle 7">
            <a:hlinkHover r:id="" action="ppaction://hlinkshowjump?jump=nextslide"/>
            <a:extLst>
              <a:ext uri="{FF2B5EF4-FFF2-40B4-BE49-F238E27FC236}">
                <a16:creationId xmlns:a16="http://schemas.microsoft.com/office/drawing/2014/main" id="{0DC7FF0F-DE15-CA2C-4FC4-A4EA769AE993}"/>
              </a:ext>
            </a:extLst>
          </p:cNvPr>
          <p:cNvSpPr/>
          <p:nvPr/>
        </p:nvSpPr>
        <p:spPr>
          <a:xfrm rot="16200000">
            <a:off x="-6347721" y="3693085"/>
            <a:ext cx="12746736" cy="731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9" name="Hexagon 8">
            <a:hlinkClick r:id="rId3" action="ppaction://hlinksldjump"/>
            <a:extLst>
              <a:ext uri="{FF2B5EF4-FFF2-40B4-BE49-F238E27FC236}">
                <a16:creationId xmlns:a16="http://schemas.microsoft.com/office/drawing/2014/main" id="{8F2AE665-A8D2-7EA5-D637-4BFD86064312}"/>
              </a:ext>
            </a:extLst>
          </p:cNvPr>
          <p:cNvSpPr/>
          <p:nvPr/>
        </p:nvSpPr>
        <p:spPr>
          <a:xfrm>
            <a:off x="204215" y="250138"/>
            <a:ext cx="1480457" cy="1276256"/>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800" dirty="0">
                <a:solidFill>
                  <a:schemeClr val="tx1"/>
                </a:solidFill>
                <a:latin typeface="Bahnschrift Light" panose="020B0502040204020203" pitchFamily="34" charset="0"/>
              </a:rPr>
              <a:t>Next level</a:t>
            </a:r>
          </a:p>
        </p:txBody>
      </p:sp>
      <p:sp>
        <p:nvSpPr>
          <p:cNvPr id="10" name="Rectangle 9">
            <a:hlinkHover r:id="" action="ppaction://hlinkshowjump?jump=nextslide"/>
            <a:extLst>
              <a:ext uri="{FF2B5EF4-FFF2-40B4-BE49-F238E27FC236}">
                <a16:creationId xmlns:a16="http://schemas.microsoft.com/office/drawing/2014/main" id="{E44B47BD-06E7-54AE-8C1B-DAB016865EF7}"/>
              </a:ext>
            </a:extLst>
          </p:cNvPr>
          <p:cNvSpPr/>
          <p:nvPr/>
        </p:nvSpPr>
        <p:spPr>
          <a:xfrm rot="16200000">
            <a:off x="296516" y="1603299"/>
            <a:ext cx="3355849" cy="29555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1" name="Pentagon 10">
            <a:extLst>
              <a:ext uri="{FF2B5EF4-FFF2-40B4-BE49-F238E27FC236}">
                <a16:creationId xmlns:a16="http://schemas.microsoft.com/office/drawing/2014/main" id="{7FED4521-E8A9-17CD-6A1F-8C7C812F5470}"/>
              </a:ext>
            </a:extLst>
          </p:cNvPr>
          <p:cNvSpPr/>
          <p:nvPr/>
        </p:nvSpPr>
        <p:spPr>
          <a:xfrm>
            <a:off x="2466042" y="167042"/>
            <a:ext cx="1492888" cy="1442448"/>
          </a:xfrm>
          <a:prstGeom prst="pen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ectangle 11">
            <a:extLst>
              <a:ext uri="{FF2B5EF4-FFF2-40B4-BE49-F238E27FC236}">
                <a16:creationId xmlns:a16="http://schemas.microsoft.com/office/drawing/2014/main" id="{C025E653-6140-00C7-CD43-21CB90C971E9}"/>
              </a:ext>
            </a:extLst>
          </p:cNvPr>
          <p:cNvSpPr/>
          <p:nvPr/>
        </p:nvSpPr>
        <p:spPr>
          <a:xfrm>
            <a:off x="62224" y="1609490"/>
            <a:ext cx="1764440" cy="334927"/>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TextBox 2">
            <a:extLst>
              <a:ext uri="{FF2B5EF4-FFF2-40B4-BE49-F238E27FC236}">
                <a16:creationId xmlns:a16="http://schemas.microsoft.com/office/drawing/2014/main" id="{2D366316-C969-B52E-7A97-D0D7EC62CA77}"/>
              </a:ext>
            </a:extLst>
          </p:cNvPr>
          <p:cNvSpPr txBox="1"/>
          <p:nvPr/>
        </p:nvSpPr>
        <p:spPr>
          <a:xfrm>
            <a:off x="8071945" y="357352"/>
            <a:ext cx="3682056" cy="646331"/>
          </a:xfrm>
          <a:prstGeom prst="rect">
            <a:avLst/>
          </a:prstGeom>
          <a:noFill/>
        </p:spPr>
        <p:txBody>
          <a:bodyPr wrap="square" rtlCol="0">
            <a:spAutoFit/>
          </a:bodyPr>
          <a:lstStyle/>
          <a:p>
            <a:r>
              <a:rPr lang="hr-HR" dirty="0">
                <a:latin typeface="Bahnschrift Light" panose="020B0502040204020203" pitchFamily="34" charset="0"/>
              </a:rPr>
              <a:t>Boss Level</a:t>
            </a:r>
          </a:p>
          <a:p>
            <a:r>
              <a:rPr lang="hr-HR" dirty="0">
                <a:latin typeface="Bahnschrift Light" panose="020B0502040204020203" pitchFamily="34" charset="0"/>
              </a:rPr>
              <a:t>(level 5)</a:t>
            </a:r>
          </a:p>
        </p:txBody>
      </p:sp>
    </p:spTree>
    <p:extLst>
      <p:ext uri="{BB962C8B-B14F-4D97-AF65-F5344CB8AC3E}">
        <p14:creationId xmlns:p14="http://schemas.microsoft.com/office/powerpoint/2010/main" val="2782058181"/>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0248 -0.07893 L 0.00248 -0.07893 C -0.00039 -0.08958 -0.00494 -0.0993 -0.00612 -0.11111 C -0.00989 -0.15 -0.00494 -0.15833 0.0017 -0.19074 C 0.00209 -0.19282 0.0017 -0.19537 0.00248 -0.19699 C 0.01016 -0.21296 0.0181 -0.22847 0.0267 -0.24282 C 0.02878 -0.24653 0.03152 -0.24907 0.03438 -0.25046 C 0.04076 -0.25393 0.07032 -0.26342 0.0767 -0.26435 C 0.08555 -0.26574 0.09441 -0.26528 0.10339 -0.26597 C 0.1198 -0.26389 0.1362 -0.26389 0.15248 -0.25972 C 0.15652 -0.25879 0.1599 -0.25347 0.16368 -0.25046 C 0.16797 -0.24722 0.17227 -0.24421 0.1767 -0.24143 C 0.18034 -0.23912 0.18412 -0.2375 0.1879 -0.23518 C 0.19454 -0.23102 0.20079 -0.22477 0.20769 -0.22153 C 0.21498 -0.21805 0.22266 -0.21759 0.23008 -0.21528 L 0.28178 -0.19838 C 0.31797 -0.20046 0.31068 -0.19791 0.35508 -0.21389 C 0.36263 -0.21643 0.37006 -0.22083 0.37748 -0.22453 C 0.37839 -0.225 0.37917 -0.22569 0.38008 -0.22615 L 0.42227 -0.24282 C 0.45769 -0.25648 0.41159 -0.23657 0.45339 -0.25509 C 0.4668 -0.26736 0.4823 -0.27453 0.49388 -0.2919 C 0.50274 -0.30532 0.51185 -0.31828 0.52058 -0.33171 C 0.5254 -0.33912 0.5306 -0.34583 0.53438 -0.35486 C 0.53698 -0.36088 0.53907 -0.36782 0.54219 -0.37315 C 0.54948 -0.38634 0.55769 -0.39768 0.56537 -0.40995 L 0.58008 -0.43287 C 0.58034 -0.43449 0.58125 -0.43611 0.58099 -0.4375 C 0.5754 -0.45856 0.57175 -0.48217 0.56277 -0.49884 C 0.56185 -0.50069 0.53217 -0.50602 0.53008 -0.50648 L 0.46107 -0.49282 C 0.43008 -0.48565 0.43659 -0.48495 0.41029 -0.4743 C 0.39415 -0.46782 0.3543 -0.45463 0.3448 -0.45139 C 0.33777 -0.44884 0.33099 -0.44606 0.32409 -0.44375 C 0.31797 -0.44143 0.31185 -0.44028 0.30599 -0.4375 L 0.28269 -0.42685 C 0.27865 -0.42315 0.27448 -0.42014 0.27058 -0.4162 C 0.26902 -0.41435 0.26758 -0.41227 0.26628 -0.40995 C 0.25131 -0.38518 0.23477 -0.3625 0.22149 -0.33495 C 0.20313 -0.29699 0.21185 -0.31227 0.19649 -0.28727 C 0.18868 -0.2537 0.17813 -0.22153 0.17318 -0.18611 C 0.17227 -0.18009 0.17188 -0.17361 0.17058 -0.16782 C 0.1504 -0.07384 0.16342 -0.15 0.15248 -0.08194 C 0.15222 -0.07129 0.15131 -0.06041 0.1517 -0.04977 C 0.15235 -0.02778 0.15612 -0.00602 0.15599 0.01621 C 0.15586 0.03912 0.15183 0.08079 0.14909 0.10972 C 0.1487 0.13426 0.15092 0.15903 0.14818 0.1831 C 0.14675 0.19607 0.14232 0.2081 0.13698 0.2169 C 0.12761 0.23218 0.11615 0.2426 0.10508 0.25371 C 0.10313 0.25579 0.10118 0.25787 0.09909 0.25972 C 0.09245 0.26574 0.08568 0.2706 0.07917 0.27662 C 0.06198 0.29283 0.06172 0.29722 0.04297 0.31806 C 0.03803 0.32361 0.03295 0.32917 0.02748 0.33334 C -0.00117 0.3551 -0.01953 0.36412 -0.05013 0.37639 C -0.05976 0.3801 -0.06966 0.38241 -0.07942 0.38542 C -0.10598 0.37709 -0.09687 0.38172 -0.13541 0.35324 C -0.13854 0.35116 -0.1414 0.34769 -0.14401 0.34422 C -0.14804 0.33866 -0.15156 0.33195 -0.1552 0.3257 C -0.15559 0.32454 -0.17239 0.26412 -0.16992 0.25672 C -0.16536 0.24375 -0.15468 0.24213 -0.14661 0.23681 C -0.10664 0.21135 -0.10494 0.21227 -0.07252 0.20162 C -0.06158 0.20926 -0.04934 0.2125 -0.03971 0.22454 C -0.02929 0.23773 -0.02239 0.2581 -0.01393 0.27523 C 0.00013 0.30347 -0.01354 0.29005 0.01628 0.33195 C 0.0211 0.33843 0.02709 0.34167 0.03269 0.3456 C 0.0599 0.36551 0.10886 0.40116 0.14037 0.41459 C 0.15092 0.41898 0.16172 0.41968 0.17227 0.42222 C 0.20508 0.42107 0.36732 0.44213 0.44467 0.3963 C 0.48021 0.37523 0.46055 0.38102 0.48269 0.35486 C 0.48698 0.34977 0.4918 0.34676 0.49649 0.3426 C 0.5043 0.32523 0.51211 0.31783 0.49219 0.29514 C 0.47227 0.27246 0.41133 0.2801 0.39987 0.27986 C 0.39675 0.28079 0.16576 0.35324 0.13698 0.37014 C 0.10144 0.39121 0.11472 0.38426 0.09727 0.39329 C 0.12865 0.34051 0.14323 0.31088 0.18438 0.2706 C 0.20495 0.25047 0.2823 0.19422 0.31107 0.1801 C 0.32331 0.17408 0.38894 0.15718 0.40079 0.15417 C 0.40808 0.15556 0.43282 0.15648 0.44297 0.16783 C 0.44506 0.17014 0.44584 0.175 0.44727 0.17871 C 0.44844 0.18635 0.44974 0.19398 0.45079 0.20162 C 0.45313 0.21898 0.45404 0.23704 0.45769 0.25371 C 0.46042 0.26644 0.46498 0.27801 0.46967 0.28889 C 0.47201 0.29422 0.4754 0.29746 0.47839 0.30116 C 0.48568 0.31065 0.49284 0.32084 0.50079 0.32871 C 0.52852 0.35718 0.53451 0.35787 0.56628 0.37014 C 0.57826 0.37477 0.59024 0.38079 0.60248 0.38241 C 0.62422 0.38542 0.6461 0.38357 0.66797 0.38403 C 0.68034 0.37986 0.69532 0.38565 0.70508 0.37176 C 0.728 0.33889 0.73021 0.28681 0.73529 0.24144 C 0.73269 0.22454 0.7336 0.2044 0.72748 0.19074 C 0.71615 0.16597 0.7004 0.14815 0.68529 0.13102 C 0.67826 0.12338 0.66993 0.12084 0.66198 0.11736 C 0.6448 0.10949 0.62748 0.10394 0.61029 0.09746 C 0.59532 0.09792 0.58021 0.0956 0.56537 0.09885 C 0.53516 0.10556 0.53256 0.11111 0.51107 0.13102 C 0.48672 0.20162 0.48868 0.18658 0.47487 0.25972 C 0.47422 0.26366 0.47435 0.26806 0.47409 0.27199 C 0.47722 0.27917 0.47878 0.29028 0.48347 0.29352 C 0.52045 0.31852 0.53503 0.30741 0.57227 0.29977 C 0.59454 0.28704 0.61719 0.27477 0.63868 0.25834 C 0.64584 0.25278 0.65248 0.24491 0.65938 0.23843 C 0.65886 0.22824 0.66042 0.21667 0.65769 0.20764 C 0.64675 0.1713 0.61576 0.14051 0.59909 0.12199 C 0.58034 0.10116 0.54219 0.06204 0.54219 0.06204 C 0.53529 0.0382 0.52761 0.01459 0.52149 -0.00995 C 0.51667 -0.0287 0.51329 -0.04861 0.50938 -0.06828 C 0.50821 -0.0743 0.50769 -0.08078 0.50599 -0.08657 C 0.49388 -0.12592 0.48073 -0.16435 0.46797 -0.20301 C 0.46381 -0.21597 0.46016 -0.22963 0.45508 -0.24143 C 0.44154 -0.27291 0.44662 -0.25764 0.43868 -0.28588 C 0.44857 -0.32963 0.43985 -0.30324 0.49388 -0.32106 C 0.56524 -0.34467 0.54844 -0.34004 0.61029 -0.34398 L 0.72409 -0.3287 C 0.76224 -0.32407 0.74961 -0.32083 0.77409 -0.33171 C 0.76719 -0.35995 0.76368 -0.39166 0.75339 -0.4162 C 0.72618 -0.48009 0.69454 -0.51435 0.65079 -0.52801 C 0.63008 -0.53449 0.60886 -0.53009 0.58777 -0.53102 C 0.56172 -0.52338 0.53529 -0.51828 0.50938 -0.5081 C 0.50118 -0.50486 0.49284 -0.5 0.48607 -0.4912 C 0.48034 -0.48356 0.47657 -0.47176 0.47318 -0.46065 C 0.46641 -0.43842 0.46172 -0.41458 0.45599 -0.39166 C 0.45313 -0.35254 0.44922 -0.33287 0.45339 -0.29653 C 0.45404 -0.29004 0.45625 -0.28426 0.45769 -0.27824 C 0.45469 -0.23541 0.45925 -0.2699 0.44467 -0.22453 C 0.44193 -0.21574 0.44063 -0.20578 0.4379 -0.19699 C 0.43308 -0.18171 0.42774 -0.16713 0.42227 -0.15254 C 0.41797 -0.14051 0.41329 -0.1287 0.40847 -0.11713 C 0.40274 -0.10301 0.39805 -0.09305 0.38868 -0.08495 C 0.38295 -0.08009 0.37683 -0.07685 0.37058 -0.0743 C 0.33998 -0.0618 0.33933 -0.06227 0.31888 -0.05903 C 0.30261 -0.06412 0.29388 -0.06389 0.28008 -0.07731 C 0.2793 -0.07824 0.27956 -0.08032 0.27917 -0.08194 C 0.27722 -0.10949 0.27071 -0.13727 0.27318 -0.16481 C 0.27904 -0.2294 0.29362 -0.24398 0.31628 -0.28125 C 0.32058 -0.29606 0.32605 -0.30995 0.32917 -0.32569 C 0.33217 -0.33981 0.33399 -0.35509 0.33438 -0.37014 C 0.33477 -0.38356 0.33542 -0.39838 0.33178 -0.40995 C 0.31849 -0.45254 0.30261 -0.45578 0.27839 -0.46504 C 0.26237 -0.47129 0.24623 -0.47546 0.23008 -0.48055 L 0.04727 -0.47291 C 0.04323 -0.47268 0.0392 -0.47106 0.03529 -0.46967 C 0.02605 -0.46643 0.01693 -0.46227 0.00769 -0.45903 C 0.00287 -0.45717 -0.00208 -0.45509 -0.00703 -0.4544 C -0.01927 -0.45301 -0.03164 -0.45347 -0.04401 -0.45278 C -0.06497 -0.4544 -0.08606 -0.45393 -0.10703 -0.4574 C -0.11328 -0.45856 -0.11888 -0.46782 -0.12513 -0.46666 C -0.14362 -0.46319 -0.17591 -0.44213 -0.1957 -0.42986 C -0.18567 -0.40023 -0.1789 -0.3662 -0.16562 -0.34097 C -0.1552 -0.32153 -0.1401 -0.31227 -0.12682 -0.29953 C -0.10703 -0.28078 -0.06562 -0.25347 -0.0483 -0.23981 C -0.04101 -0.23403 -0.03398 -0.22662 -0.02682 -0.2199 C -0.0414 -0.20602 -0.05572 -0.19097 -0.07083 -0.17847 C -0.14348 -0.11828 -0.07122 -0.18796 -0.1164 -0.14328 C -0.11822 -0.13657 -0.12161 -0.13055 -0.12161 -0.12338 C -0.12187 -0.09907 -0.11822 -0.06227 -0.11562 -0.03449 C -0.11757 -0.01041 -0.11888 0.01389 -0.12161 0.0375 C -0.12265 0.04653 -0.12682 0.0544 -0.12682 0.06366 C -0.12682 0.16158 -0.12786 0.12847 -0.11562 0.17709 C -0.11341 0.18565 -0.11171 0.19445 -0.1095 0.20301 C -0.10859 0.20741 -0.10794 0.21227 -0.10612 0.21528 C -0.10013 0.22547 -0.09205 0.22824 -0.0845 0.23218 C -0.08541 0.21389 -0.08541 0.19514 -0.0871 0.17709 C -0.08945 0.15417 -0.09661 0.10972 -0.09661 0.10972 C -0.09453 0.07593 -0.09023 0.02014 -0.09231 -0.01296 C -0.09388 -0.03796 -0.09609 -0.06365 -0.10182 -0.08657 C -0.1069 -0.10694 -0.11692 -0.12222 -0.12421 -0.14028 C -0.13072 -0.15625 -0.1371 -0.1743 -0.1414 -0.19236 C -0.14362 -0.20115 -0.14492 -0.21065 -0.14661 -0.2199 C -0.14492 -0.23819 -0.14622 -0.25856 -0.1414 -0.275 C -0.13815 -0.28657 -0.13085 -0.29328 -0.12421 -0.29815 C -0.01822 -0.37361 -0.04101 -0.36597 0.01888 -0.3794 C 0.01107 -0.3574 0.00378 -0.33472 -0.00442 -0.31342 C -0.00859 -0.30254 -0.01744 -0.29583 -0.01822 -0.28264 C -0.01914 -0.26643 -0.01536 -0.24791 -0.00872 -0.2368 C 0.01029 -0.20509 0.06263 -0.20486 0.08099 -0.20162 C 0.09935 -0.20347 0.11784 -0.20393 0.13607 -0.20764 C 0.16029 -0.2125 0.16902 -0.22083 0.19128 -0.23518 C 0.19415 -0.23981 0.19883 -0.24236 0.19987 -0.24907 C 0.20365 -0.27176 0.20417 -0.29583 0.20508 -0.31944 C 0.20612 -0.34653 0.20573 -0.37523 0.19388 -0.39606 C 0.18152 -0.41828 0.16146 -0.4324 0.14558 -0.44514 C 0.13152 -0.43912 0.11706 -0.43541 0.10339 -0.42685 C 0.09753 -0.42315 0.08985 -0.41898 0.0879 -0.40833 C 0.08321 -0.38426 0.08607 -0.3574 0.08529 -0.33171 C 0.09271 -0.28935 0.09467 -0.24259 0.10769 -0.20463 C 0.14141 -0.10555 0.23191 0.00764 0.2767 0.0713 C 0.29532 0.09792 0.3129 0.12709 0.33269 0.15093 C 0.33816 0.15764 0.34284 0.1669 0.34909 0.17084 C 0.35612 0.17547 0.36394 0.17408 0.37149 0.17547 L 0.3948 0.17246 C 0.40612 0.16435 0.46537 0.0838 0.46797 0.08056 C 0.47826 0.06783 0.49987 0.04514 0.49987 0.04514 C 0.50482 0.01922 0.50352 0.0301 0.46368 0.06366 C 0.45417 0.07176 0.44584 0.08403 0.43698 0.09422 C 0.43334 0.15926 0.41667 0.23611 0.44987 0.29051 C 0.45821 0.30394 0.49362 0.30926 0.50678 0.31204 C 0.54662 0.30371 0.54766 0.30672 0.58868 0.28287 C 0.59167 0.28102 0.59388 0.27662 0.59649 0.27361 C 0.59558 0.2301 0.59336 0.18681 0.59388 0.14329 C 0.59428 0.11042 0.59493 0.07732 0.59909 0.04514 C 0.60105 0.02894 0.6056 0.0132 0.61198 0.0007 C 0.62136 -0.01759 0.6543 -0.03611 0.66459 -0.04375 C 0.70782 -0.07523 0.69402 -0.05995 0.71797 -0.0912 C 0.71967 -0.10046 0.72279 -0.10903 0.72318 -0.11875 C 0.7237 -0.13356 0.72305 -0.14884 0.72058 -0.16319 C 0.71771 -0.18009 0.71381 -0.19699 0.70769 -0.21065 C 0.70287 -0.22153 0.69545 -0.22824 0.68868 -0.23518 C 0.66329 -0.26157 0.65808 -0.26088 0.63008 -0.275 C 0.62201 -0.27245 0.61237 -0.27615 0.60599 -0.26736 C 0.59271 -0.24953 0.56485 -0.1669 0.55599 -0.14166 C 0.55508 -0.13264 0.55222 -0.12315 0.55339 -0.11412 C 0.55769 -0.08102 0.56654 -0.07708 0.58269 -0.06828 C 0.58542 -0.06666 0.58842 -0.06713 0.59128 -0.06666 C 0.49662 0.00417 0.55808 -0.03518 0.39558 0.02523 L 0.34909 0.04213 L 0.31198 0.05602 C 0.30391 0.05903 0.29597 0.06273 0.2879 0.06528 C 0.28295 0.06667 0.278 0.06806 0.27318 0.06968 C 0.2625 0.07361 0.25196 0.07824 0.24128 0.08195 C 0.21263 0.09213 0.21732 0.09097 0.19987 0.09422 C 0.19362 0.06459 0.18685 0.03542 0.18099 0.00533 C 0.16758 -0.06273 0.16016 -0.0794 0.16797 -0.14629 C 0.17279 -0.18634 0.18698 -0.26435 0.18698 -0.26435 C 0.17891 -0.3456 0.18933 -0.28796 0.09219 -0.32407 C 0.08724 -0.32592 0.07748 -0.33032 0.07748 -0.33032 C 0.06745 -0.3456 0.05769 -0.36157 0.04727 -0.37615 C 0.04584 -0.37847 0.04402 -0.38032 0.04219 -0.38078 C 0.02787 -0.38449 0.01342 -0.38588 -0.00091 -0.38842 C -0.01445 -0.38703 -0.02799 -0.38657 -0.0414 -0.38403 C -0.04362 -0.38356 -0.04648 -0.38287 -0.04752 -0.3794 C -0.06106 -0.33217 -0.06875 -0.27338 -0.07591 -0.22291 C -0.07929 -0.19907 -0.08072 -0.17407 -0.08541 -0.15092 C -0.09101 -0.12315 -0.10026 -0.10903 -0.11302 -0.09259 C -0.11484 -0.09051 -0.11705 -0.08958 -0.11901 -0.08819 C -0.14088 -0.13472 -0.14557 -0.13727 -0.15013 -0.22615 C -0.15195 -0.26342 -0.14635 -0.30092 -0.14322 -0.33796 C -0.14257 -0.3449 -0.14101 -0.35185 -0.13893 -0.35787 C -0.13619 -0.36504 -0.11888 -0.39004 -0.11731 -0.39166 C -0.10338 -0.40486 -0.08684 -0.40995 -0.07161 -0.4162 C -0.06901 -0.41921 -0.06627 -0.42176 -0.06393 -0.42523 C -0.05468 -0.43958 -0.047 -0.45694 -0.0371 -0.46967 C -0.02955 -0.47963 -0.02109 -0.48796 -0.0121 -0.49282 C -0.00104 -0.49884 0.01094 -0.49768 0.02227 -0.50185 C 0.03451 -0.50648 0.0586 -0.51875 0.0586 -0.51875 L 0.18607 -0.51412 C 0.22474 -0.50625 0.29987 -0.46967 0.29987 -0.46967 C 0.30652 -0.46203 0.31524 -0.45833 0.3198 -0.44676 C 0.33438 -0.40903 0.34454 -0.3162 0.34987 -0.27824 C 0.35339 -0.19282 0.35612 -0.20115 0.34818 -0.12037 C 0.34688 -0.10671 0.34597 -0.09236 0.34219 -0.08032 C 0.33112 -0.04583 0.3142 -0.01782 0.30417 0.0176 C 0.2806 0.10185 0.28816 0.06505 0.27748 0.125 C 0.27839 0.13681 0.27722 0.14954 0.28008 0.16019 C 0.2836 0.17338 0.29011 0.18334 0.29558 0.19398 C 0.31081 0.22338 0.31771 0.22894 0.34128 0.24607 C 0.35248 0.25417 0.36407 0.26065 0.37579 0.26597 C 0.38503 0.27037 0.3948 0.27199 0.40417 0.27523 C 0.4125 0.27801 0.42084 0.28125 0.42917 0.28426 C 0.45248 0.28079 0.47579 0.27824 0.49909 0.27361 C 0.50456 0.27246 0.51029 0.2713 0.51537 0.2676 C 0.52448 0.26088 0.53165 0.24422 0.53777 0.23218 L 0.52487 0.18773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2"/>
                                        </p:tgtEl>
                                        <p:attrNameLst>
                                          <p:attrName>ppt_x</p:attrName>
                                          <p:attrName>ppt_y</p:attrName>
                                        </p:attrNameLst>
                                      </p:cBhvr>
                                    </p:animMotion>
                                  </p:childTnLst>
                                </p:cTn>
                              </p:par>
                              <p:par>
                                <p:cTn id="7" presetID="42" presetClass="path" presetSubtype="0" accel="41000" decel="39000" fill="hold" grpId="0" nodeType="withEffect">
                                  <p:stCondLst>
                                    <p:cond delay="0"/>
                                  </p:stCondLst>
                                  <p:childTnLst>
                                    <p:animMotion origin="layout" path="M 0.00261 0.00463 L -0.15768 0.00463 " pathEditMode="relative" rAng="0" ptsTypes="AA">
                                      <p:cBhvr>
                                        <p:cTn id="8" dur="2000" fill="hold"/>
                                        <p:tgtEl>
                                          <p:spTgt spid="12"/>
                                        </p:tgtEl>
                                        <p:attrNameLst>
                                          <p:attrName>ppt_x</p:attrName>
                                          <p:attrName>ppt_y</p:attrName>
                                        </p:attrNameLst>
                                      </p:cBhvr>
                                      <p:rCtr x="-80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hlinkHover r:id="" action="ppaction://hlinkshowjump?jump=previousslide"/>
            <a:extLst>
              <a:ext uri="{FF2B5EF4-FFF2-40B4-BE49-F238E27FC236}">
                <a16:creationId xmlns:a16="http://schemas.microsoft.com/office/drawing/2014/main" id="{9B51B155-B80B-6962-6B94-2E9ADB1A0543}"/>
              </a:ext>
            </a:extLst>
          </p:cNvPr>
          <p:cNvSpPr/>
          <p:nvPr/>
        </p:nvSpPr>
        <p:spPr>
          <a:xfrm>
            <a:off x="11430928" y="73573"/>
            <a:ext cx="672353" cy="6723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 name="TextBox 2">
            <a:extLst>
              <a:ext uri="{FF2B5EF4-FFF2-40B4-BE49-F238E27FC236}">
                <a16:creationId xmlns:a16="http://schemas.microsoft.com/office/drawing/2014/main" id="{C6AFB137-BCFA-8FDF-B13F-67F5E314B771}"/>
              </a:ext>
            </a:extLst>
          </p:cNvPr>
          <p:cNvSpPr txBox="1"/>
          <p:nvPr/>
        </p:nvSpPr>
        <p:spPr>
          <a:xfrm>
            <a:off x="9449728" y="120306"/>
            <a:ext cx="1981200" cy="646331"/>
          </a:xfrm>
          <a:prstGeom prst="rect">
            <a:avLst/>
          </a:prstGeom>
          <a:noFill/>
        </p:spPr>
        <p:txBody>
          <a:bodyPr wrap="square" rtlCol="0">
            <a:spAutoFit/>
          </a:bodyPr>
          <a:lstStyle/>
          <a:p>
            <a:r>
              <a:rPr lang="hr-HR" dirty="0"/>
              <a:t>Touch with mouse to restart</a:t>
            </a:r>
          </a:p>
        </p:txBody>
      </p:sp>
      <p:sp>
        <p:nvSpPr>
          <p:cNvPr id="4" name="TextBox 3">
            <a:extLst>
              <a:ext uri="{FF2B5EF4-FFF2-40B4-BE49-F238E27FC236}">
                <a16:creationId xmlns:a16="http://schemas.microsoft.com/office/drawing/2014/main" id="{3D3A143C-7714-1811-E7A2-E9E3CDCBA760}"/>
              </a:ext>
            </a:extLst>
          </p:cNvPr>
          <p:cNvSpPr txBox="1"/>
          <p:nvPr/>
        </p:nvSpPr>
        <p:spPr>
          <a:xfrm>
            <a:off x="2303929" y="2510953"/>
            <a:ext cx="8390965" cy="1569660"/>
          </a:xfrm>
          <a:prstGeom prst="rect">
            <a:avLst/>
          </a:prstGeom>
          <a:noFill/>
        </p:spPr>
        <p:txBody>
          <a:bodyPr wrap="square" rtlCol="0">
            <a:spAutoFit/>
          </a:bodyPr>
          <a:lstStyle/>
          <a:p>
            <a:r>
              <a:rPr lang="hr-HR" sz="9600" dirty="0">
                <a:latin typeface="Bahnschrift Light" panose="020B0502040204020203" pitchFamily="34" charset="0"/>
              </a:rPr>
              <a:t>Level 5 failed</a:t>
            </a:r>
          </a:p>
        </p:txBody>
      </p:sp>
    </p:spTree>
    <p:extLst>
      <p:ext uri="{BB962C8B-B14F-4D97-AF65-F5344CB8AC3E}">
        <p14:creationId xmlns:p14="http://schemas.microsoft.com/office/powerpoint/2010/main" val="2040852888"/>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CEA7C-74D6-5835-DE90-141ED94B4873}"/>
              </a:ext>
            </a:extLst>
          </p:cNvPr>
          <p:cNvSpPr txBox="1"/>
          <p:nvPr/>
        </p:nvSpPr>
        <p:spPr>
          <a:xfrm>
            <a:off x="-200447" y="112236"/>
            <a:ext cx="13212254" cy="1569660"/>
          </a:xfrm>
          <a:prstGeom prst="rect">
            <a:avLst/>
          </a:prstGeom>
          <a:noFill/>
        </p:spPr>
        <p:txBody>
          <a:bodyPr wrap="square" rtlCol="0">
            <a:spAutoFit/>
          </a:bodyPr>
          <a:lstStyle/>
          <a:p>
            <a:r>
              <a:rPr lang="hr-HR" sz="9600" dirty="0">
                <a:solidFill>
                  <a:schemeClr val="accent3"/>
                </a:solidFill>
                <a:latin typeface="Bahnschrift Light" panose="020B0502040204020203" pitchFamily="34" charset="0"/>
              </a:rPr>
              <a:t>Boss Level completed!</a:t>
            </a:r>
          </a:p>
        </p:txBody>
      </p:sp>
      <p:sp>
        <p:nvSpPr>
          <p:cNvPr id="4" name="Rectangle: Diagonal Corners Snipped 3">
            <a:hlinkClick r:id="rId2" action="ppaction://hlinksldjump"/>
            <a:extLst>
              <a:ext uri="{FF2B5EF4-FFF2-40B4-BE49-F238E27FC236}">
                <a16:creationId xmlns:a16="http://schemas.microsoft.com/office/drawing/2014/main" id="{15E66BE2-98B6-9865-B45C-095DFC5E862E}"/>
              </a:ext>
            </a:extLst>
          </p:cNvPr>
          <p:cNvSpPr/>
          <p:nvPr/>
        </p:nvSpPr>
        <p:spPr>
          <a:xfrm>
            <a:off x="1514615" y="2543879"/>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Restart level</a:t>
            </a:r>
          </a:p>
        </p:txBody>
      </p:sp>
      <p:sp>
        <p:nvSpPr>
          <p:cNvPr id="5" name="Rectangle: Diagonal Corners Snipped 4">
            <a:hlinkClick r:id="" action="ppaction://hlinkshowjump?jump=firstslide"/>
            <a:extLst>
              <a:ext uri="{FF2B5EF4-FFF2-40B4-BE49-F238E27FC236}">
                <a16:creationId xmlns:a16="http://schemas.microsoft.com/office/drawing/2014/main" id="{C1C3FC8A-14C9-5B11-F5DC-7988945144F6}"/>
              </a:ext>
            </a:extLst>
          </p:cNvPr>
          <p:cNvSpPr/>
          <p:nvPr/>
        </p:nvSpPr>
        <p:spPr>
          <a:xfrm>
            <a:off x="6405680" y="2543879"/>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Main menu</a:t>
            </a:r>
          </a:p>
        </p:txBody>
      </p:sp>
      <p:sp>
        <p:nvSpPr>
          <p:cNvPr id="6" name="Rectangle: Diagonal Corners Snipped 5">
            <a:hlinkClick r:id="" action="ppaction://hlinkshowjump?jump=nextslide"/>
            <a:extLst>
              <a:ext uri="{FF2B5EF4-FFF2-40B4-BE49-F238E27FC236}">
                <a16:creationId xmlns:a16="http://schemas.microsoft.com/office/drawing/2014/main" id="{7F9E4441-CA6A-8C4B-6272-C171BC24EBF0}"/>
              </a:ext>
            </a:extLst>
          </p:cNvPr>
          <p:cNvSpPr/>
          <p:nvPr/>
        </p:nvSpPr>
        <p:spPr>
          <a:xfrm>
            <a:off x="4218778" y="4572375"/>
            <a:ext cx="3135086" cy="1371600"/>
          </a:xfrm>
          <a:prstGeom prst="snip2DiagRect">
            <a:avLst>
              <a:gd name="adj1" fmla="val 5000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Bonus</a:t>
            </a:r>
          </a:p>
        </p:txBody>
      </p:sp>
    </p:spTree>
    <p:extLst>
      <p:ext uri="{BB962C8B-B14F-4D97-AF65-F5344CB8AC3E}">
        <p14:creationId xmlns:p14="http://schemas.microsoft.com/office/powerpoint/2010/main" val="222291022"/>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 action="ppaction://hlinkshowjump?jump=nextslide"/>
            <a:extLst>
              <a:ext uri="{FF2B5EF4-FFF2-40B4-BE49-F238E27FC236}">
                <a16:creationId xmlns:a16="http://schemas.microsoft.com/office/drawing/2014/main" id="{C9B0136A-2E5D-E8C8-FCAC-98522B92AD94}"/>
              </a:ext>
            </a:extLst>
          </p:cNvPr>
          <p:cNvSpPr/>
          <p:nvPr/>
        </p:nvSpPr>
        <p:spPr>
          <a:xfrm>
            <a:off x="1345324" y="0"/>
            <a:ext cx="315310" cy="148195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hlinkHover r:id="" action="ppaction://hlinkshowjump?jump=nextslide"/>
            <a:extLst>
              <a:ext uri="{FF2B5EF4-FFF2-40B4-BE49-F238E27FC236}">
                <a16:creationId xmlns:a16="http://schemas.microsoft.com/office/drawing/2014/main" id="{BAF3876B-A042-0980-E09E-64A77BC9050A}"/>
              </a:ext>
            </a:extLst>
          </p:cNvPr>
          <p:cNvSpPr/>
          <p:nvPr/>
        </p:nvSpPr>
        <p:spPr>
          <a:xfrm>
            <a:off x="0" y="1481959"/>
            <a:ext cx="1660634" cy="27326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7" name="Hexagon 6">
            <a:hlinkClick r:id="rId2" action="ppaction://hlinksldjump"/>
            <a:extLst>
              <a:ext uri="{FF2B5EF4-FFF2-40B4-BE49-F238E27FC236}">
                <a16:creationId xmlns:a16="http://schemas.microsoft.com/office/drawing/2014/main" id="{F0A88E69-BD9D-D09B-4999-0D31F021A198}"/>
              </a:ext>
            </a:extLst>
          </p:cNvPr>
          <p:cNvSpPr/>
          <p:nvPr/>
        </p:nvSpPr>
        <p:spPr>
          <a:xfrm>
            <a:off x="33032" y="155402"/>
            <a:ext cx="1217699" cy="1095329"/>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000" dirty="0">
                <a:solidFill>
                  <a:schemeClr val="tx1"/>
                </a:solidFill>
                <a:latin typeface="Bahnschrift Light" panose="020B0502040204020203" pitchFamily="34" charset="0"/>
              </a:rPr>
              <a:t>Next level</a:t>
            </a:r>
          </a:p>
        </p:txBody>
      </p:sp>
      <p:sp>
        <p:nvSpPr>
          <p:cNvPr id="8" name="Rectangle 7">
            <a:hlinkHover r:id="" action="ppaction://hlinkshowjump?jump=nextslide"/>
            <a:extLst>
              <a:ext uri="{FF2B5EF4-FFF2-40B4-BE49-F238E27FC236}">
                <a16:creationId xmlns:a16="http://schemas.microsoft.com/office/drawing/2014/main" id="{8F9D64B7-C326-6AE7-59A7-006F904328C6}"/>
              </a:ext>
            </a:extLst>
          </p:cNvPr>
          <p:cNvSpPr/>
          <p:nvPr/>
        </p:nvSpPr>
        <p:spPr>
          <a:xfrm>
            <a:off x="3247697" y="18826"/>
            <a:ext cx="3457903" cy="1925587"/>
          </a:xfrm>
          <a:prstGeom prst="rect">
            <a:avLst/>
          </a:prstGeom>
          <a:pattFill prst="lg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xtBox 8">
            <a:extLst>
              <a:ext uri="{FF2B5EF4-FFF2-40B4-BE49-F238E27FC236}">
                <a16:creationId xmlns:a16="http://schemas.microsoft.com/office/drawing/2014/main" id="{4A0A877D-9ABB-F5BC-E6AD-4BEB52B136D4}"/>
              </a:ext>
            </a:extLst>
          </p:cNvPr>
          <p:cNvSpPr txBox="1"/>
          <p:nvPr/>
        </p:nvSpPr>
        <p:spPr>
          <a:xfrm>
            <a:off x="8156027" y="327797"/>
            <a:ext cx="2522483" cy="2308324"/>
          </a:xfrm>
          <a:prstGeom prst="rect">
            <a:avLst/>
          </a:prstGeom>
          <a:noFill/>
        </p:spPr>
        <p:txBody>
          <a:bodyPr wrap="square" rtlCol="0">
            <a:spAutoFit/>
          </a:bodyPr>
          <a:lstStyle/>
          <a:p>
            <a:r>
              <a:rPr lang="hr-HR" dirty="0">
                <a:latin typeface="Bahnschrift Light" panose="020B0502040204020203" pitchFamily="34" charset="0"/>
              </a:rPr>
              <a:t>Bonus Level or level 6</a:t>
            </a:r>
          </a:p>
          <a:p>
            <a:endParaRPr lang="hr-HR" dirty="0">
              <a:latin typeface="Bahnschrift Light" panose="020B0502040204020203" pitchFamily="34" charset="0"/>
            </a:endParaRPr>
          </a:p>
          <a:p>
            <a:r>
              <a:rPr lang="hr-HR" dirty="0">
                <a:latin typeface="Bahnschrift Light" panose="020B0502040204020203" pitchFamily="34" charset="0"/>
              </a:rPr>
              <a:t>Hint:if you move your mouse pointer enough fast, you can go through the wall without activating the fail script</a:t>
            </a:r>
          </a:p>
        </p:txBody>
      </p:sp>
    </p:spTree>
    <p:extLst>
      <p:ext uri="{BB962C8B-B14F-4D97-AF65-F5344CB8AC3E}">
        <p14:creationId xmlns:p14="http://schemas.microsoft.com/office/powerpoint/2010/main" val="3247623080"/>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grpId="0" nodeType="withEffect">
                                  <p:stCondLst>
                                    <p:cond delay="0"/>
                                  </p:stCondLst>
                                  <p:childTnLst>
                                    <p:animMotion origin="layout" path="M 0.00274 -0.06899 L 0.00495 0.83773 " pathEditMode="relative" rAng="0" ptsTypes="AA">
                                      <p:cBhvr>
                                        <p:cTn id="6" dur="400" fill="hold"/>
                                        <p:tgtEl>
                                          <p:spTgt spid="8"/>
                                        </p:tgtEl>
                                        <p:attrNameLst>
                                          <p:attrName>ppt_x</p:attrName>
                                          <p:attrName>ppt_y</p:attrName>
                                        </p:attrNameLst>
                                      </p:cBhvr>
                                      <p:rCtr x="104" y="45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31940-94E1-D27B-C9E8-33C4CC6589B4}"/>
              </a:ext>
            </a:extLst>
          </p:cNvPr>
          <p:cNvSpPr txBox="1"/>
          <p:nvPr/>
        </p:nvSpPr>
        <p:spPr>
          <a:xfrm>
            <a:off x="2070538" y="2291255"/>
            <a:ext cx="8523890" cy="1862048"/>
          </a:xfrm>
          <a:prstGeom prst="rect">
            <a:avLst/>
          </a:prstGeom>
          <a:noFill/>
        </p:spPr>
        <p:txBody>
          <a:bodyPr wrap="square" rtlCol="0">
            <a:spAutoFit/>
          </a:bodyPr>
          <a:lstStyle/>
          <a:p>
            <a:r>
              <a:rPr lang="hr-HR" sz="11500" dirty="0">
                <a:latin typeface="Bahnschrift Light" panose="020B0502040204020203" pitchFamily="34" charset="0"/>
              </a:rPr>
              <a:t>Level failed</a:t>
            </a:r>
          </a:p>
        </p:txBody>
      </p:sp>
      <p:sp>
        <p:nvSpPr>
          <p:cNvPr id="3" name="Oval 2">
            <a:hlinkHover r:id="" action="ppaction://hlinkshowjump?jump=previousslide"/>
            <a:extLst>
              <a:ext uri="{FF2B5EF4-FFF2-40B4-BE49-F238E27FC236}">
                <a16:creationId xmlns:a16="http://schemas.microsoft.com/office/drawing/2014/main" id="{3AA4C85C-398B-1CF6-7DFA-2E53DA09BC0D}"/>
              </a:ext>
            </a:extLst>
          </p:cNvPr>
          <p:cNvSpPr/>
          <p:nvPr/>
        </p:nvSpPr>
        <p:spPr>
          <a:xfrm>
            <a:off x="11430928" y="73573"/>
            <a:ext cx="672353" cy="6723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AF92E563-D77A-F8E8-04AC-4195563F8EB8}"/>
              </a:ext>
            </a:extLst>
          </p:cNvPr>
          <p:cNvSpPr txBox="1"/>
          <p:nvPr/>
        </p:nvSpPr>
        <p:spPr>
          <a:xfrm>
            <a:off x="9449728" y="120306"/>
            <a:ext cx="1981200" cy="646331"/>
          </a:xfrm>
          <a:prstGeom prst="rect">
            <a:avLst/>
          </a:prstGeom>
          <a:noFill/>
        </p:spPr>
        <p:txBody>
          <a:bodyPr wrap="square" rtlCol="0">
            <a:spAutoFit/>
          </a:bodyPr>
          <a:lstStyle/>
          <a:p>
            <a:r>
              <a:rPr lang="hr-HR" dirty="0"/>
              <a:t>Touch with mouse to restart</a:t>
            </a:r>
          </a:p>
        </p:txBody>
      </p:sp>
    </p:spTree>
    <p:extLst>
      <p:ext uri="{BB962C8B-B14F-4D97-AF65-F5344CB8AC3E}">
        <p14:creationId xmlns:p14="http://schemas.microsoft.com/office/powerpoint/2010/main" val="1287858391"/>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CEA7C-74D6-5835-DE90-141ED94B4873}"/>
              </a:ext>
            </a:extLst>
          </p:cNvPr>
          <p:cNvSpPr txBox="1"/>
          <p:nvPr/>
        </p:nvSpPr>
        <p:spPr>
          <a:xfrm>
            <a:off x="-168917" y="91215"/>
            <a:ext cx="13496033" cy="1477328"/>
          </a:xfrm>
          <a:prstGeom prst="rect">
            <a:avLst/>
          </a:prstGeom>
          <a:noFill/>
        </p:spPr>
        <p:txBody>
          <a:bodyPr wrap="square" rtlCol="0">
            <a:spAutoFit/>
          </a:bodyPr>
          <a:lstStyle/>
          <a:p>
            <a:r>
              <a:rPr lang="hr-HR" sz="9000" dirty="0">
                <a:solidFill>
                  <a:schemeClr val="accent3"/>
                </a:solidFill>
                <a:latin typeface="Bahnschrift Light" panose="020B0502040204020203" pitchFamily="34" charset="0"/>
              </a:rPr>
              <a:t>Bonus Level completed!</a:t>
            </a:r>
          </a:p>
        </p:txBody>
      </p:sp>
      <p:sp>
        <p:nvSpPr>
          <p:cNvPr id="4" name="Rectangle: Diagonal Corners Snipped 3">
            <a:hlinkClick r:id="rId2" action="ppaction://hlinksldjump"/>
            <a:extLst>
              <a:ext uri="{FF2B5EF4-FFF2-40B4-BE49-F238E27FC236}">
                <a16:creationId xmlns:a16="http://schemas.microsoft.com/office/drawing/2014/main" id="{15E66BE2-98B6-9865-B45C-095DFC5E862E}"/>
              </a:ext>
            </a:extLst>
          </p:cNvPr>
          <p:cNvSpPr/>
          <p:nvPr/>
        </p:nvSpPr>
        <p:spPr>
          <a:xfrm>
            <a:off x="1514615" y="2543879"/>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Restart level</a:t>
            </a:r>
          </a:p>
        </p:txBody>
      </p:sp>
      <p:sp>
        <p:nvSpPr>
          <p:cNvPr id="5" name="Rectangle: Diagonal Corners Snipped 4">
            <a:hlinkClick r:id="" action="ppaction://hlinkshowjump?jump=firstslide"/>
            <a:extLst>
              <a:ext uri="{FF2B5EF4-FFF2-40B4-BE49-F238E27FC236}">
                <a16:creationId xmlns:a16="http://schemas.microsoft.com/office/drawing/2014/main" id="{C1C3FC8A-14C9-5B11-F5DC-7988945144F6}"/>
              </a:ext>
            </a:extLst>
          </p:cNvPr>
          <p:cNvSpPr/>
          <p:nvPr/>
        </p:nvSpPr>
        <p:spPr>
          <a:xfrm>
            <a:off x="6405680" y="2543879"/>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Main menu</a:t>
            </a:r>
          </a:p>
        </p:txBody>
      </p:sp>
    </p:spTree>
    <p:extLst>
      <p:ext uri="{BB962C8B-B14F-4D97-AF65-F5344CB8AC3E}">
        <p14:creationId xmlns:p14="http://schemas.microsoft.com/office/powerpoint/2010/main" val="62565118"/>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4E5A13-33F4-3E9A-ED37-13B97E88CEFC}"/>
              </a:ext>
            </a:extLst>
          </p:cNvPr>
          <p:cNvSpPr txBox="1"/>
          <p:nvPr/>
        </p:nvSpPr>
        <p:spPr>
          <a:xfrm>
            <a:off x="0" y="-161365"/>
            <a:ext cx="4052047" cy="1015663"/>
          </a:xfrm>
          <a:prstGeom prst="rect">
            <a:avLst/>
          </a:prstGeom>
          <a:noFill/>
        </p:spPr>
        <p:txBody>
          <a:bodyPr wrap="square" rtlCol="0">
            <a:spAutoFit/>
          </a:bodyPr>
          <a:lstStyle/>
          <a:p>
            <a:r>
              <a:rPr lang="hr-HR" sz="6000" dirty="0">
                <a:solidFill>
                  <a:schemeClr val="bg2">
                    <a:lumMod val="40000"/>
                    <a:lumOff val="60000"/>
                  </a:schemeClr>
                </a:solidFill>
                <a:latin typeface="Bahnschrift Light" panose="020B0502040204020203" pitchFamily="34" charset="0"/>
              </a:rPr>
              <a:t>Update Log</a:t>
            </a:r>
          </a:p>
        </p:txBody>
      </p:sp>
      <p:sp>
        <p:nvSpPr>
          <p:cNvPr id="7" name="Rectangle: Diagonal Corners Snipped 6">
            <a:hlinkClick r:id="" action="ppaction://hlinkshowjump?jump=firstslide"/>
            <a:extLst>
              <a:ext uri="{FF2B5EF4-FFF2-40B4-BE49-F238E27FC236}">
                <a16:creationId xmlns:a16="http://schemas.microsoft.com/office/drawing/2014/main" id="{22849B47-81D8-0E79-0C1E-124936E4F15A}"/>
              </a:ext>
            </a:extLst>
          </p:cNvPr>
          <p:cNvSpPr/>
          <p:nvPr/>
        </p:nvSpPr>
        <p:spPr>
          <a:xfrm>
            <a:off x="9093106" y="5916705"/>
            <a:ext cx="3098894" cy="941295"/>
          </a:xfrm>
          <a:prstGeom prst="snip2DiagRect">
            <a:avLst>
              <a:gd name="adj1" fmla="val 0"/>
              <a:gd name="adj2" fmla="val 50000"/>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800" dirty="0">
                <a:latin typeface="Bahnschrift Light" panose="020B0502040204020203" pitchFamily="34" charset="0"/>
              </a:rPr>
              <a:t>Back</a:t>
            </a:r>
          </a:p>
        </p:txBody>
      </p:sp>
      <p:sp>
        <p:nvSpPr>
          <p:cNvPr id="8" name="TextBox 7">
            <a:extLst>
              <a:ext uri="{FF2B5EF4-FFF2-40B4-BE49-F238E27FC236}">
                <a16:creationId xmlns:a16="http://schemas.microsoft.com/office/drawing/2014/main" id="{118C7F11-92DB-1028-BAF1-4BD20206DE89}"/>
              </a:ext>
            </a:extLst>
          </p:cNvPr>
          <p:cNvSpPr txBox="1"/>
          <p:nvPr/>
        </p:nvSpPr>
        <p:spPr>
          <a:xfrm>
            <a:off x="2432115" y="960425"/>
            <a:ext cx="4052047" cy="830997"/>
          </a:xfrm>
          <a:prstGeom prst="rect">
            <a:avLst/>
          </a:prstGeom>
          <a:noFill/>
        </p:spPr>
        <p:txBody>
          <a:bodyPr wrap="square" rtlCol="0">
            <a:spAutoFit/>
          </a:bodyPr>
          <a:lstStyle/>
          <a:p>
            <a:r>
              <a:rPr lang="hr-HR" sz="4800" dirty="0">
                <a:solidFill>
                  <a:schemeClr val="bg2">
                    <a:lumMod val="20000"/>
                    <a:lumOff val="80000"/>
                  </a:schemeClr>
                </a:solidFill>
                <a:latin typeface="Bahnschrift Light" panose="020B0502040204020203" pitchFamily="34" charset="0"/>
              </a:rPr>
              <a:t>Update 1.1</a:t>
            </a:r>
          </a:p>
        </p:txBody>
      </p:sp>
      <p:sp>
        <p:nvSpPr>
          <p:cNvPr id="10" name="TextBox 9">
            <a:extLst>
              <a:ext uri="{FF2B5EF4-FFF2-40B4-BE49-F238E27FC236}">
                <a16:creationId xmlns:a16="http://schemas.microsoft.com/office/drawing/2014/main" id="{9B1CE88C-9E1C-3178-0404-B4AFF4CA249D}"/>
              </a:ext>
            </a:extLst>
          </p:cNvPr>
          <p:cNvSpPr txBox="1"/>
          <p:nvPr/>
        </p:nvSpPr>
        <p:spPr>
          <a:xfrm>
            <a:off x="2441541" y="1808837"/>
            <a:ext cx="4628562" cy="4093428"/>
          </a:xfrm>
          <a:prstGeom prst="rect">
            <a:avLst/>
          </a:prstGeom>
          <a:noFill/>
        </p:spPr>
        <p:txBody>
          <a:bodyPr wrap="square" rtlCol="0">
            <a:spAutoFit/>
          </a:bodyPr>
          <a:lstStyle/>
          <a:p>
            <a:r>
              <a:rPr lang="hr-HR" sz="2000" dirty="0">
                <a:solidFill>
                  <a:schemeClr val="bg2">
                    <a:lumMod val="20000"/>
                    <a:lumOff val="80000"/>
                  </a:schemeClr>
                </a:solidFill>
                <a:latin typeface="Bahnschrift Light" panose="020B0502040204020203" pitchFamily="34" charset="0"/>
              </a:rPr>
              <a:t>Added things:</a:t>
            </a:r>
          </a:p>
          <a:p>
            <a:r>
              <a:rPr lang="hr-HR" sz="2000" dirty="0">
                <a:solidFill>
                  <a:schemeClr val="bg2">
                    <a:lumMod val="20000"/>
                    <a:lumOff val="80000"/>
                  </a:schemeClr>
                </a:solidFill>
                <a:latin typeface="Bahnschrift Light" panose="020B0502040204020203" pitchFamily="34" charset="0"/>
              </a:rPr>
              <a:t>1.Bonus level</a:t>
            </a:r>
          </a:p>
          <a:p>
            <a:r>
              <a:rPr lang="hr-HR" sz="2000" dirty="0">
                <a:solidFill>
                  <a:schemeClr val="bg2">
                    <a:lumMod val="20000"/>
                    <a:lumOff val="80000"/>
                  </a:schemeClr>
                </a:solidFill>
                <a:latin typeface="Bahnschrift Light" panose="020B0502040204020203" pitchFamily="34" charset="0"/>
              </a:rPr>
              <a:t>2.This update log</a:t>
            </a:r>
          </a:p>
          <a:p>
            <a:r>
              <a:rPr lang="hr-HR" sz="2000" dirty="0">
                <a:solidFill>
                  <a:schemeClr val="bg2">
                    <a:lumMod val="20000"/>
                    <a:lumOff val="80000"/>
                  </a:schemeClr>
                </a:solidFill>
                <a:latin typeface="Bahnschrift Light" panose="020B0502040204020203" pitchFamily="34" charset="0"/>
              </a:rPr>
              <a:t>3.Verson counter in the main menu</a:t>
            </a:r>
          </a:p>
          <a:p>
            <a:r>
              <a:rPr lang="hr-HR" sz="2000" dirty="0">
                <a:solidFill>
                  <a:schemeClr val="bg2">
                    <a:lumMod val="20000"/>
                    <a:lumOff val="80000"/>
                  </a:schemeClr>
                </a:solidFill>
                <a:latin typeface="Bahnschrift Light" panose="020B0502040204020203" pitchFamily="34" charset="0"/>
              </a:rPr>
              <a:t>Changed things:</a:t>
            </a:r>
          </a:p>
          <a:p>
            <a:r>
              <a:rPr lang="hr-HR" sz="2000" dirty="0">
                <a:solidFill>
                  <a:schemeClr val="bg2">
                    <a:lumMod val="20000"/>
                    <a:lumOff val="80000"/>
                  </a:schemeClr>
                </a:solidFill>
                <a:latin typeface="Bahnschrift Light" panose="020B0502040204020203" pitchFamily="34" charset="0"/>
              </a:rPr>
              <a:t>1.New nenu button texture: old  new</a:t>
            </a:r>
          </a:p>
          <a:p>
            <a:endParaRPr lang="hr-HR" sz="2000" dirty="0">
              <a:solidFill>
                <a:schemeClr val="bg2">
                  <a:lumMod val="20000"/>
                  <a:lumOff val="80000"/>
                </a:schemeClr>
              </a:solidFill>
              <a:latin typeface="Bahnschrift Light" panose="020B0502040204020203" pitchFamily="34" charset="0"/>
            </a:endParaRPr>
          </a:p>
          <a:p>
            <a:r>
              <a:rPr lang="hr-HR" sz="2000" dirty="0">
                <a:solidFill>
                  <a:schemeClr val="bg2">
                    <a:lumMod val="20000"/>
                    <a:lumOff val="80000"/>
                  </a:schemeClr>
                </a:solidFill>
                <a:latin typeface="Bahnschrift Light" panose="020B0502040204020203" pitchFamily="34" charset="0"/>
              </a:rPr>
              <a:t>2.New pentagon button color: old  new</a:t>
            </a:r>
          </a:p>
          <a:p>
            <a:endParaRPr lang="hr-HR" sz="2000" dirty="0">
              <a:solidFill>
                <a:schemeClr val="bg2">
                  <a:lumMod val="20000"/>
                  <a:lumOff val="80000"/>
                </a:schemeClr>
              </a:solidFill>
              <a:latin typeface="Bahnschrift Light" panose="020B0502040204020203" pitchFamily="34" charset="0"/>
            </a:endParaRPr>
          </a:p>
          <a:p>
            <a:r>
              <a:rPr lang="hr-HR" sz="2000" dirty="0">
                <a:solidFill>
                  <a:schemeClr val="bg2">
                    <a:lumMod val="20000"/>
                    <a:lumOff val="80000"/>
                  </a:schemeClr>
                </a:solidFill>
                <a:latin typeface="Bahnschrift Light" panose="020B0502040204020203" pitchFamily="34" charset="0"/>
              </a:rPr>
              <a:t>3.New red obstacle texture: old  new</a:t>
            </a:r>
          </a:p>
          <a:p>
            <a:endParaRPr lang="hr-HR" sz="2000" dirty="0">
              <a:solidFill>
                <a:schemeClr val="bg2">
                  <a:lumMod val="20000"/>
                  <a:lumOff val="80000"/>
                </a:schemeClr>
              </a:solidFill>
              <a:latin typeface="Bahnschrift Light" panose="020B0502040204020203" pitchFamily="34" charset="0"/>
            </a:endParaRPr>
          </a:p>
          <a:p>
            <a:r>
              <a:rPr lang="hr-HR" sz="2000" dirty="0">
                <a:solidFill>
                  <a:schemeClr val="bg2">
                    <a:lumMod val="20000"/>
                    <a:lumOff val="80000"/>
                  </a:schemeClr>
                </a:solidFill>
                <a:latin typeface="Bahnschrift Light" panose="020B0502040204020203" pitchFamily="34" charset="0"/>
              </a:rPr>
              <a:t>4.3D title text</a:t>
            </a:r>
          </a:p>
          <a:p>
            <a:r>
              <a:rPr lang="hr-HR" sz="2000" dirty="0">
                <a:solidFill>
                  <a:schemeClr val="bg2">
                    <a:lumMod val="20000"/>
                    <a:lumOff val="80000"/>
                  </a:schemeClr>
                </a:solidFill>
                <a:latin typeface="Bahnschrift Light" panose="020B0502040204020203" pitchFamily="34" charset="0"/>
              </a:rPr>
              <a:t>5.Small bugfixes</a:t>
            </a:r>
          </a:p>
        </p:txBody>
      </p:sp>
      <p:sp>
        <p:nvSpPr>
          <p:cNvPr id="11" name="Rectangle: Diagonal Corners Snipped 10">
            <a:extLst>
              <a:ext uri="{FF2B5EF4-FFF2-40B4-BE49-F238E27FC236}">
                <a16:creationId xmlns:a16="http://schemas.microsoft.com/office/drawing/2014/main" id="{68D3264C-5B9C-1504-2978-392379469043}"/>
              </a:ext>
            </a:extLst>
          </p:cNvPr>
          <p:cNvSpPr/>
          <p:nvPr/>
        </p:nvSpPr>
        <p:spPr>
          <a:xfrm>
            <a:off x="5646656" y="3695544"/>
            <a:ext cx="282804" cy="273141"/>
          </a:xfrm>
          <a:prstGeom prst="snip2DiagRect">
            <a:avLst>
              <a:gd name="adj1" fmla="val 0"/>
              <a:gd name="adj2" fmla="val 0"/>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4800" dirty="0">
              <a:latin typeface="Bahnschrift Light" panose="020B0502040204020203" pitchFamily="34" charset="0"/>
            </a:endParaRPr>
          </a:p>
        </p:txBody>
      </p:sp>
      <p:sp>
        <p:nvSpPr>
          <p:cNvPr id="12" name="Rectangle: Diagonal Corners Snipped 11">
            <a:extLst>
              <a:ext uri="{FF2B5EF4-FFF2-40B4-BE49-F238E27FC236}">
                <a16:creationId xmlns:a16="http://schemas.microsoft.com/office/drawing/2014/main" id="{AE235346-6AFC-8F20-2B77-5367AC87759E}"/>
              </a:ext>
            </a:extLst>
          </p:cNvPr>
          <p:cNvSpPr/>
          <p:nvPr/>
        </p:nvSpPr>
        <p:spPr>
          <a:xfrm>
            <a:off x="6201358" y="3695544"/>
            <a:ext cx="282804" cy="273141"/>
          </a:xfrm>
          <a:prstGeom prst="snip2DiagRect">
            <a:avLst>
              <a:gd name="adj1" fmla="val 0"/>
              <a:gd name="adj2" fmla="val 0"/>
            </a:avLst>
          </a:prstGeom>
          <a:pattFill prst="pct80">
            <a:fgClr>
              <a:schemeClr val="bg2">
                <a:lumMod val="75000"/>
              </a:schemeClr>
            </a:fgClr>
            <a:bgClr>
              <a:schemeClr val="bg1"/>
            </a:bgClr>
          </a:patt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4800" dirty="0">
              <a:latin typeface="Bahnschrift Light" panose="020B0502040204020203" pitchFamily="34" charset="0"/>
            </a:endParaRPr>
          </a:p>
        </p:txBody>
      </p:sp>
      <p:sp>
        <p:nvSpPr>
          <p:cNvPr id="13" name="Rectangle 12">
            <a:extLst>
              <a:ext uri="{FF2B5EF4-FFF2-40B4-BE49-F238E27FC236}">
                <a16:creationId xmlns:a16="http://schemas.microsoft.com/office/drawing/2014/main" id="{D156A979-72D0-22A9-9973-CE9EA7D013B1}"/>
              </a:ext>
            </a:extLst>
          </p:cNvPr>
          <p:cNvSpPr/>
          <p:nvPr/>
        </p:nvSpPr>
        <p:spPr>
          <a:xfrm>
            <a:off x="5935744" y="4313555"/>
            <a:ext cx="320511" cy="320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Rectangle 13">
            <a:extLst>
              <a:ext uri="{FF2B5EF4-FFF2-40B4-BE49-F238E27FC236}">
                <a16:creationId xmlns:a16="http://schemas.microsoft.com/office/drawing/2014/main" id="{F293EC1F-53D6-F77A-3774-C6A37E4E9772}"/>
              </a:ext>
            </a:extLst>
          </p:cNvPr>
          <p:cNvSpPr/>
          <p:nvPr/>
        </p:nvSpPr>
        <p:spPr>
          <a:xfrm>
            <a:off x="6484162" y="4313555"/>
            <a:ext cx="320511" cy="320511"/>
          </a:xfrm>
          <a:prstGeom prst="rect">
            <a:avLst/>
          </a:prstGeom>
          <a:solidFill>
            <a:srgbClr val="7CCE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ectangle 1">
            <a:extLst>
              <a:ext uri="{FF2B5EF4-FFF2-40B4-BE49-F238E27FC236}">
                <a16:creationId xmlns:a16="http://schemas.microsoft.com/office/drawing/2014/main" id="{D49C9E43-4E34-11E0-D37F-229681AA605B}"/>
              </a:ext>
            </a:extLst>
          </p:cNvPr>
          <p:cNvSpPr/>
          <p:nvPr/>
        </p:nvSpPr>
        <p:spPr>
          <a:xfrm>
            <a:off x="5766061" y="4891653"/>
            <a:ext cx="320511" cy="320511"/>
          </a:xfrm>
          <a:prstGeom prst="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ctangle 2">
            <a:extLst>
              <a:ext uri="{FF2B5EF4-FFF2-40B4-BE49-F238E27FC236}">
                <a16:creationId xmlns:a16="http://schemas.microsoft.com/office/drawing/2014/main" id="{6B739E21-2E11-F5CF-DB1C-CA8F379935B1}"/>
              </a:ext>
            </a:extLst>
          </p:cNvPr>
          <p:cNvSpPr/>
          <p:nvPr/>
        </p:nvSpPr>
        <p:spPr>
          <a:xfrm>
            <a:off x="6327047" y="4891653"/>
            <a:ext cx="320511" cy="320511"/>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92658240"/>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a:hlinkHover r:id="" action="ppaction://hlinkshowjump?jump=nextslide"/>
            <a:extLst>
              <a:ext uri="{FF2B5EF4-FFF2-40B4-BE49-F238E27FC236}">
                <a16:creationId xmlns:a16="http://schemas.microsoft.com/office/drawing/2014/main" id="{4A771710-80A4-C781-7286-76B87A311225}"/>
              </a:ext>
            </a:extLst>
          </p:cNvPr>
          <p:cNvSpPr/>
          <p:nvPr/>
        </p:nvSpPr>
        <p:spPr>
          <a:xfrm>
            <a:off x="1293844" y="0"/>
            <a:ext cx="307910" cy="54024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 name="Rectangle 2">
            <a:hlinkClick r:id="" action="ppaction://hlinkshowjump?jump=nextslide"/>
            <a:hlinkHover r:id="" action="ppaction://hlinkshowjump?jump=nextslide"/>
            <a:extLst>
              <a:ext uri="{FF2B5EF4-FFF2-40B4-BE49-F238E27FC236}">
                <a16:creationId xmlns:a16="http://schemas.microsoft.com/office/drawing/2014/main" id="{194F4CB5-F9B0-A9BB-490F-1C9530430F2D}"/>
              </a:ext>
            </a:extLst>
          </p:cNvPr>
          <p:cNvSpPr/>
          <p:nvPr/>
        </p:nvSpPr>
        <p:spPr>
          <a:xfrm>
            <a:off x="3041780" y="1455576"/>
            <a:ext cx="307910" cy="54024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 name="Rectangle 3">
            <a:hlinkHover r:id="" action="ppaction://hlinkshowjump?jump=nextslide"/>
            <a:extLst>
              <a:ext uri="{FF2B5EF4-FFF2-40B4-BE49-F238E27FC236}">
                <a16:creationId xmlns:a16="http://schemas.microsoft.com/office/drawing/2014/main" id="{92F7046D-CA96-0F02-CF15-717D4599BBBF}"/>
              </a:ext>
            </a:extLst>
          </p:cNvPr>
          <p:cNvSpPr/>
          <p:nvPr/>
        </p:nvSpPr>
        <p:spPr>
          <a:xfrm>
            <a:off x="4562670" y="606490"/>
            <a:ext cx="307910" cy="479593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5" name="Rectangle 4">
            <a:hlinkHover r:id="" action="ppaction://hlinkshowjump?jump=nextslide"/>
            <a:extLst>
              <a:ext uri="{FF2B5EF4-FFF2-40B4-BE49-F238E27FC236}">
                <a16:creationId xmlns:a16="http://schemas.microsoft.com/office/drawing/2014/main" id="{1F7103B2-C8FA-9993-D5C9-C27F5128946B}"/>
              </a:ext>
            </a:extLst>
          </p:cNvPr>
          <p:cNvSpPr/>
          <p:nvPr/>
        </p:nvSpPr>
        <p:spPr>
          <a:xfrm>
            <a:off x="6096000" y="2062066"/>
            <a:ext cx="307910" cy="479593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hlinkClick r:id="" action="ppaction://hlinkshowjump?jump=nextslide"/>
            <a:hlinkHover r:id="" action="ppaction://hlinkshowjump?jump=nextslide"/>
            <a:extLst>
              <a:ext uri="{FF2B5EF4-FFF2-40B4-BE49-F238E27FC236}">
                <a16:creationId xmlns:a16="http://schemas.microsoft.com/office/drawing/2014/main" id="{537CA2E8-DCB2-ADC5-9B44-0FDCAF00EF81}"/>
              </a:ext>
            </a:extLst>
          </p:cNvPr>
          <p:cNvSpPr/>
          <p:nvPr/>
        </p:nvSpPr>
        <p:spPr>
          <a:xfrm>
            <a:off x="9909111" y="0"/>
            <a:ext cx="2282889" cy="139026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7" name="Rectangle 6">
            <a:hlinkClick r:id="" action="ppaction://hlinkshowjump?jump=nextslide"/>
            <a:hlinkHover r:id="" action="ppaction://hlinkshowjump?jump=nextslide"/>
            <a:extLst>
              <a:ext uri="{FF2B5EF4-FFF2-40B4-BE49-F238E27FC236}">
                <a16:creationId xmlns:a16="http://schemas.microsoft.com/office/drawing/2014/main" id="{418E5580-34DE-9986-E3A2-8E6366E196B2}"/>
              </a:ext>
            </a:extLst>
          </p:cNvPr>
          <p:cNvSpPr/>
          <p:nvPr/>
        </p:nvSpPr>
        <p:spPr>
          <a:xfrm>
            <a:off x="4870580" y="606490"/>
            <a:ext cx="3013788" cy="4012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8" name="Rectangle 7">
            <a:hlinkHover r:id="" action="ppaction://hlinkshowjump?jump=nextslide"/>
            <a:extLst>
              <a:ext uri="{FF2B5EF4-FFF2-40B4-BE49-F238E27FC236}">
                <a16:creationId xmlns:a16="http://schemas.microsoft.com/office/drawing/2014/main" id="{F999F34E-A68F-4102-6A54-A89F7451C136}"/>
              </a:ext>
            </a:extLst>
          </p:cNvPr>
          <p:cNvSpPr/>
          <p:nvPr/>
        </p:nvSpPr>
        <p:spPr>
          <a:xfrm rot="5400000">
            <a:off x="6048570" y="2442288"/>
            <a:ext cx="4072812" cy="4012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9" name="Rectangle 8">
            <a:hlinkHover r:id="" action="ppaction://hlinkshowjump?jump=nextslide"/>
            <a:extLst>
              <a:ext uri="{FF2B5EF4-FFF2-40B4-BE49-F238E27FC236}">
                <a16:creationId xmlns:a16="http://schemas.microsoft.com/office/drawing/2014/main" id="{CB993A9A-EFB9-E903-1801-8833588DA5F7}"/>
              </a:ext>
            </a:extLst>
          </p:cNvPr>
          <p:cNvSpPr/>
          <p:nvPr/>
        </p:nvSpPr>
        <p:spPr>
          <a:xfrm rot="5400000">
            <a:off x="9041364" y="2258008"/>
            <a:ext cx="2136710" cy="4012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0" name="Rectangle 9">
            <a:hlinkClick r:id="" action="ppaction://hlinkshowjump?jump=nextslide"/>
            <a:hlinkHover r:id="" action="ppaction://hlinkshowjump?jump=nextslide"/>
            <a:extLst>
              <a:ext uri="{FF2B5EF4-FFF2-40B4-BE49-F238E27FC236}">
                <a16:creationId xmlns:a16="http://schemas.microsoft.com/office/drawing/2014/main" id="{86149AE3-023E-7395-D8E5-E1ED03FB81B8}"/>
              </a:ext>
            </a:extLst>
          </p:cNvPr>
          <p:cNvSpPr/>
          <p:nvPr/>
        </p:nvSpPr>
        <p:spPr>
          <a:xfrm rot="10800000">
            <a:off x="7884368" y="4679302"/>
            <a:ext cx="3013788" cy="4012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1" name="Rectangle 10">
            <a:hlinkHover r:id="" action="ppaction://hlinkshowjump?jump=nextslide"/>
            <a:extLst>
              <a:ext uri="{FF2B5EF4-FFF2-40B4-BE49-F238E27FC236}">
                <a16:creationId xmlns:a16="http://schemas.microsoft.com/office/drawing/2014/main" id="{FC27F89E-6F4F-8F3B-81F6-6EDF325E2BE4}"/>
              </a:ext>
            </a:extLst>
          </p:cNvPr>
          <p:cNvSpPr/>
          <p:nvPr/>
        </p:nvSpPr>
        <p:spPr>
          <a:xfrm rot="10800000">
            <a:off x="7884368" y="5803640"/>
            <a:ext cx="4307632" cy="105435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2" name="Hexagon 11">
            <a:hlinkClick r:id="rId2" action="ppaction://hlinksldjump"/>
            <a:extLst>
              <a:ext uri="{FF2B5EF4-FFF2-40B4-BE49-F238E27FC236}">
                <a16:creationId xmlns:a16="http://schemas.microsoft.com/office/drawing/2014/main" id="{8A3A9360-38BD-B0FD-32F7-97ABCA1E8318}"/>
              </a:ext>
            </a:extLst>
          </p:cNvPr>
          <p:cNvSpPr/>
          <p:nvPr/>
        </p:nvSpPr>
        <p:spPr>
          <a:xfrm>
            <a:off x="10559143" y="1528611"/>
            <a:ext cx="1480457" cy="1276256"/>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800" dirty="0">
                <a:solidFill>
                  <a:schemeClr val="tx1"/>
                </a:solidFill>
                <a:latin typeface="Bahnschrift Light" panose="020B0502040204020203" pitchFamily="34" charset="0"/>
              </a:rPr>
              <a:t>Next level</a:t>
            </a:r>
          </a:p>
        </p:txBody>
      </p:sp>
      <p:sp>
        <p:nvSpPr>
          <p:cNvPr id="13" name="TextBox 12">
            <a:extLst>
              <a:ext uri="{FF2B5EF4-FFF2-40B4-BE49-F238E27FC236}">
                <a16:creationId xmlns:a16="http://schemas.microsoft.com/office/drawing/2014/main" id="{C9BB9EE9-A6F9-E8C9-DC33-9EC92FE4BD9C}"/>
              </a:ext>
            </a:extLst>
          </p:cNvPr>
          <p:cNvSpPr txBox="1"/>
          <p:nvPr/>
        </p:nvSpPr>
        <p:spPr>
          <a:xfrm>
            <a:off x="0" y="215153"/>
            <a:ext cx="1192306" cy="369332"/>
          </a:xfrm>
          <a:prstGeom prst="rect">
            <a:avLst/>
          </a:prstGeom>
          <a:noFill/>
        </p:spPr>
        <p:txBody>
          <a:bodyPr wrap="square" rtlCol="0">
            <a:spAutoFit/>
          </a:bodyPr>
          <a:lstStyle/>
          <a:p>
            <a:r>
              <a:rPr lang="hr-HR" dirty="0">
                <a:latin typeface="Bahnschrift Light" panose="020B0502040204020203" pitchFamily="34" charset="0"/>
              </a:rPr>
              <a:t>Level 1</a:t>
            </a:r>
          </a:p>
        </p:txBody>
      </p:sp>
    </p:spTree>
    <p:extLst>
      <p:ext uri="{BB962C8B-B14F-4D97-AF65-F5344CB8AC3E}">
        <p14:creationId xmlns:p14="http://schemas.microsoft.com/office/powerpoint/2010/main" val="2396961459"/>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801E7-5A66-5D69-8A63-2F6FAEA284DD}"/>
              </a:ext>
            </a:extLst>
          </p:cNvPr>
          <p:cNvSpPr txBox="1"/>
          <p:nvPr/>
        </p:nvSpPr>
        <p:spPr>
          <a:xfrm>
            <a:off x="2275114" y="2253344"/>
            <a:ext cx="9144000" cy="1862048"/>
          </a:xfrm>
          <a:prstGeom prst="rect">
            <a:avLst/>
          </a:prstGeom>
          <a:noFill/>
        </p:spPr>
        <p:txBody>
          <a:bodyPr wrap="square" rtlCol="0">
            <a:spAutoFit/>
          </a:bodyPr>
          <a:lstStyle/>
          <a:p>
            <a:r>
              <a:rPr lang="hr-HR" sz="11500" dirty="0">
                <a:latin typeface="Bahnschrift Light" panose="020B0502040204020203" pitchFamily="34" charset="0"/>
              </a:rPr>
              <a:t>Level 1 failed</a:t>
            </a:r>
          </a:p>
        </p:txBody>
      </p:sp>
      <p:sp>
        <p:nvSpPr>
          <p:cNvPr id="4" name="Oval 3">
            <a:hlinkClick r:id="" action="ppaction://hlinkshowjump?jump=previousslide"/>
            <a:hlinkHover r:id="" action="ppaction://hlinkshowjump?jump=previousslide"/>
            <a:extLst>
              <a:ext uri="{FF2B5EF4-FFF2-40B4-BE49-F238E27FC236}">
                <a16:creationId xmlns:a16="http://schemas.microsoft.com/office/drawing/2014/main" id="{CC65609D-E62C-D6FA-9D95-9B6C85E10499}"/>
              </a:ext>
            </a:extLst>
          </p:cNvPr>
          <p:cNvSpPr/>
          <p:nvPr/>
        </p:nvSpPr>
        <p:spPr>
          <a:xfrm>
            <a:off x="0" y="0"/>
            <a:ext cx="707572" cy="70757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5" name="TextBox 4">
            <a:extLst>
              <a:ext uri="{FF2B5EF4-FFF2-40B4-BE49-F238E27FC236}">
                <a16:creationId xmlns:a16="http://schemas.microsoft.com/office/drawing/2014/main" id="{D3A64F7F-F448-1202-BE40-2FEAC537A001}"/>
              </a:ext>
            </a:extLst>
          </p:cNvPr>
          <p:cNvSpPr txBox="1"/>
          <p:nvPr/>
        </p:nvSpPr>
        <p:spPr>
          <a:xfrm>
            <a:off x="707572" y="61241"/>
            <a:ext cx="1981200" cy="646331"/>
          </a:xfrm>
          <a:prstGeom prst="rect">
            <a:avLst/>
          </a:prstGeom>
          <a:noFill/>
        </p:spPr>
        <p:txBody>
          <a:bodyPr wrap="square" rtlCol="0">
            <a:spAutoFit/>
          </a:bodyPr>
          <a:lstStyle/>
          <a:p>
            <a:r>
              <a:rPr lang="hr-HR" dirty="0"/>
              <a:t>Touch with mouse to restart</a:t>
            </a:r>
          </a:p>
        </p:txBody>
      </p:sp>
    </p:spTree>
    <p:extLst>
      <p:ext uri="{BB962C8B-B14F-4D97-AF65-F5344CB8AC3E}">
        <p14:creationId xmlns:p14="http://schemas.microsoft.com/office/powerpoint/2010/main" val="1932015962"/>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CEA7C-74D6-5835-DE90-141ED94B4873}"/>
              </a:ext>
            </a:extLst>
          </p:cNvPr>
          <p:cNvSpPr txBox="1"/>
          <p:nvPr/>
        </p:nvSpPr>
        <p:spPr>
          <a:xfrm>
            <a:off x="892629" y="-97971"/>
            <a:ext cx="12192000" cy="1569660"/>
          </a:xfrm>
          <a:prstGeom prst="rect">
            <a:avLst/>
          </a:prstGeom>
          <a:noFill/>
        </p:spPr>
        <p:txBody>
          <a:bodyPr wrap="square" rtlCol="0">
            <a:spAutoFit/>
          </a:bodyPr>
          <a:lstStyle/>
          <a:p>
            <a:r>
              <a:rPr lang="hr-HR" sz="9600" dirty="0">
                <a:solidFill>
                  <a:schemeClr val="accent3"/>
                </a:solidFill>
                <a:latin typeface="Bahnschrift Light" panose="020B0502040204020203" pitchFamily="34" charset="0"/>
              </a:rPr>
              <a:t>Level 1 completed!</a:t>
            </a:r>
          </a:p>
        </p:txBody>
      </p:sp>
      <p:sp>
        <p:nvSpPr>
          <p:cNvPr id="3" name="Rectangle: Diagonal Corners Snipped 2">
            <a:hlinkClick r:id="" action="ppaction://hlinkshowjump?jump=nextslide"/>
            <a:extLst>
              <a:ext uri="{FF2B5EF4-FFF2-40B4-BE49-F238E27FC236}">
                <a16:creationId xmlns:a16="http://schemas.microsoft.com/office/drawing/2014/main" id="{9AD38AB4-7082-FB14-D5EF-CF0811006A62}"/>
              </a:ext>
            </a:extLst>
          </p:cNvPr>
          <p:cNvSpPr/>
          <p:nvPr/>
        </p:nvSpPr>
        <p:spPr>
          <a:xfrm>
            <a:off x="478971"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Next level</a:t>
            </a:r>
          </a:p>
        </p:txBody>
      </p:sp>
      <p:sp>
        <p:nvSpPr>
          <p:cNvPr id="4" name="Rectangle: Diagonal Corners Snipped 3">
            <a:hlinkClick r:id="" action="ppaction://hlinkshowjump?jump=previousslide"/>
            <a:extLst>
              <a:ext uri="{FF2B5EF4-FFF2-40B4-BE49-F238E27FC236}">
                <a16:creationId xmlns:a16="http://schemas.microsoft.com/office/drawing/2014/main" id="{15E66BE2-98B6-9865-B45C-095DFC5E862E}"/>
              </a:ext>
            </a:extLst>
          </p:cNvPr>
          <p:cNvSpPr/>
          <p:nvPr/>
        </p:nvSpPr>
        <p:spPr>
          <a:xfrm>
            <a:off x="3995057"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Restart level</a:t>
            </a:r>
          </a:p>
        </p:txBody>
      </p:sp>
      <p:sp>
        <p:nvSpPr>
          <p:cNvPr id="5" name="Rectangle: Diagonal Corners Snipped 4">
            <a:hlinkClick r:id="" action="ppaction://hlinkshowjump?jump=firstslide"/>
            <a:extLst>
              <a:ext uri="{FF2B5EF4-FFF2-40B4-BE49-F238E27FC236}">
                <a16:creationId xmlns:a16="http://schemas.microsoft.com/office/drawing/2014/main" id="{C1C3FC8A-14C9-5B11-F5DC-7988945144F6}"/>
              </a:ext>
            </a:extLst>
          </p:cNvPr>
          <p:cNvSpPr/>
          <p:nvPr/>
        </p:nvSpPr>
        <p:spPr>
          <a:xfrm>
            <a:off x="7968343" y="2449286"/>
            <a:ext cx="3135086" cy="1371600"/>
          </a:xfrm>
          <a:prstGeom prst="snip2DiagRect">
            <a:avLst>
              <a:gd name="adj1" fmla="val 0"/>
              <a:gd name="adj2" fmla="val 50000"/>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latin typeface="Bahnschrift Light" panose="020B0502040204020203" pitchFamily="34" charset="0"/>
              </a:rPr>
              <a:t>Main menu</a:t>
            </a:r>
          </a:p>
        </p:txBody>
      </p:sp>
    </p:spTree>
    <p:extLst>
      <p:ext uri="{BB962C8B-B14F-4D97-AF65-F5344CB8AC3E}">
        <p14:creationId xmlns:p14="http://schemas.microsoft.com/office/powerpoint/2010/main" val="1744097876"/>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hlinkHover r:id="" action="ppaction://hlinkshowjump?jump=nextslide"/>
            <a:extLst>
              <a:ext uri="{FF2B5EF4-FFF2-40B4-BE49-F238E27FC236}">
                <a16:creationId xmlns:a16="http://schemas.microsoft.com/office/drawing/2014/main" id="{7D28CDC2-61C0-B31C-DA0C-7F8651F537F9}"/>
              </a:ext>
            </a:extLst>
          </p:cNvPr>
          <p:cNvSpPr/>
          <p:nvPr/>
        </p:nvSpPr>
        <p:spPr>
          <a:xfrm>
            <a:off x="5203371" y="2198914"/>
            <a:ext cx="1915886" cy="1230086"/>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7" name="Rectangle 6">
            <a:hlinkClick r:id="" action="ppaction://hlinkshowjump?jump=nextslide"/>
            <a:hlinkHover r:id="" action="ppaction://hlinkshowjump?jump=nextslide"/>
            <a:extLst>
              <a:ext uri="{FF2B5EF4-FFF2-40B4-BE49-F238E27FC236}">
                <a16:creationId xmlns:a16="http://schemas.microsoft.com/office/drawing/2014/main" id="{40E51E53-582A-B4F5-5DCD-79503B340DD3}"/>
              </a:ext>
            </a:extLst>
          </p:cNvPr>
          <p:cNvSpPr/>
          <p:nvPr/>
        </p:nvSpPr>
        <p:spPr>
          <a:xfrm rot="3450965">
            <a:off x="8060912" y="447406"/>
            <a:ext cx="645367" cy="31804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 name="Rectangle 1">
            <a:hlinkClick r:id="" action="ppaction://hlinkshowjump?jump=nextslide"/>
            <a:hlinkHover r:id="" action="ppaction://hlinkshowjump?jump=nextslide"/>
            <a:extLst>
              <a:ext uri="{FF2B5EF4-FFF2-40B4-BE49-F238E27FC236}">
                <a16:creationId xmlns:a16="http://schemas.microsoft.com/office/drawing/2014/main" id="{02D51D8B-8B45-E481-A05D-A54E3A527276}"/>
              </a:ext>
            </a:extLst>
          </p:cNvPr>
          <p:cNvSpPr/>
          <p:nvPr/>
        </p:nvSpPr>
        <p:spPr>
          <a:xfrm rot="5400000">
            <a:off x="723900" y="506186"/>
            <a:ext cx="3954624" cy="54024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4" name="Rectangle 3">
            <a:hlinkClick r:id="" action="ppaction://hlinkshowjump?jump=nextslide"/>
            <a:hlinkHover r:id="" action="ppaction://hlinkshowjump?jump=nextslide"/>
            <a:extLst>
              <a:ext uri="{FF2B5EF4-FFF2-40B4-BE49-F238E27FC236}">
                <a16:creationId xmlns:a16="http://schemas.microsoft.com/office/drawing/2014/main" id="{154FDC70-ABAB-54E0-FCF8-E7799C2EB2A6}"/>
              </a:ext>
            </a:extLst>
          </p:cNvPr>
          <p:cNvSpPr/>
          <p:nvPr/>
        </p:nvSpPr>
        <p:spPr>
          <a:xfrm rot="5400000">
            <a:off x="4608545" y="2260341"/>
            <a:ext cx="5184710" cy="66402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5" name="Rectangle 4">
            <a:hlinkClick r:id="" action="ppaction://hlinkshowjump?jump=nextslide"/>
            <a:hlinkHover r:id="" action="ppaction://hlinkshowjump?jump=nextslide"/>
            <a:extLst>
              <a:ext uri="{FF2B5EF4-FFF2-40B4-BE49-F238E27FC236}">
                <a16:creationId xmlns:a16="http://schemas.microsoft.com/office/drawing/2014/main" id="{1DE3E3A7-A6E9-742C-D189-BE8AC3A6F198}"/>
              </a:ext>
            </a:extLst>
          </p:cNvPr>
          <p:cNvSpPr/>
          <p:nvPr/>
        </p:nvSpPr>
        <p:spPr>
          <a:xfrm rot="5400000">
            <a:off x="9115230" y="2957027"/>
            <a:ext cx="645367" cy="3810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6" name="Rectangle 5">
            <a:hlinkClick r:id="" action="ppaction://hlinkshowjump?jump=nextslide"/>
            <a:hlinkHover r:id="" action="ppaction://hlinkshowjump?jump=nextslide"/>
            <a:extLst>
              <a:ext uri="{FF2B5EF4-FFF2-40B4-BE49-F238E27FC236}">
                <a16:creationId xmlns:a16="http://schemas.microsoft.com/office/drawing/2014/main" id="{EF901BF1-AD61-AA92-FE18-880F9DB542C0}"/>
              </a:ext>
            </a:extLst>
          </p:cNvPr>
          <p:cNvSpPr/>
          <p:nvPr/>
        </p:nvSpPr>
        <p:spPr>
          <a:xfrm rot="5400000">
            <a:off x="9964316" y="1625082"/>
            <a:ext cx="645367" cy="3810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8" name="Rectangle 7">
            <a:hlinkClick r:id="" action="ppaction://hlinkshowjump?jump=nextslide"/>
            <a:hlinkHover r:id="" action="ppaction://hlinkshowjump?jump=nextslide"/>
            <a:extLst>
              <a:ext uri="{FF2B5EF4-FFF2-40B4-BE49-F238E27FC236}">
                <a16:creationId xmlns:a16="http://schemas.microsoft.com/office/drawing/2014/main" id="{C01F0A14-CF07-4B90-C049-F2CB2086AFD0}"/>
              </a:ext>
            </a:extLst>
          </p:cNvPr>
          <p:cNvSpPr/>
          <p:nvPr/>
        </p:nvSpPr>
        <p:spPr>
          <a:xfrm rot="10800000">
            <a:off x="10633103" y="1331555"/>
            <a:ext cx="645367" cy="252004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9" name="Rectangle 8">
            <a:hlinkClick r:id="" action="ppaction://hlinkshowjump?jump=nextslide"/>
            <a:hlinkHover r:id="" action="ppaction://hlinkshowjump?jump=nextslide" highlightClick="1"/>
            <a:extLst>
              <a:ext uri="{FF2B5EF4-FFF2-40B4-BE49-F238E27FC236}">
                <a16:creationId xmlns:a16="http://schemas.microsoft.com/office/drawing/2014/main" id="{59FB6FCB-380B-09AF-C04D-BF6D6908CB70}"/>
              </a:ext>
            </a:extLst>
          </p:cNvPr>
          <p:cNvSpPr/>
          <p:nvPr/>
        </p:nvSpPr>
        <p:spPr>
          <a:xfrm>
            <a:off x="2483497" y="5184710"/>
            <a:ext cx="172617" cy="1673290"/>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entagon 11">
            <a:hlinkClick r:id="rId2" action="ppaction://hlinksldjump"/>
            <a:extLst>
              <a:ext uri="{FF2B5EF4-FFF2-40B4-BE49-F238E27FC236}">
                <a16:creationId xmlns:a16="http://schemas.microsoft.com/office/drawing/2014/main" id="{7B8A2A35-3B90-116F-D7A5-1114703C2912}"/>
              </a:ext>
            </a:extLst>
          </p:cNvPr>
          <p:cNvSpPr/>
          <p:nvPr/>
        </p:nvSpPr>
        <p:spPr>
          <a:xfrm>
            <a:off x="7673648" y="468687"/>
            <a:ext cx="838200" cy="798286"/>
          </a:xfrm>
          <a:prstGeom prst="pentagon">
            <a:avLst/>
          </a:prstGeom>
          <a:solidFill>
            <a:srgbClr val="7CCE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hlinkHover r:id="" action="ppaction://hlinkshowjump?jump=previousslide"/>
            <a:extLst>
              <a:ext uri="{FF2B5EF4-FFF2-40B4-BE49-F238E27FC236}">
                <a16:creationId xmlns:a16="http://schemas.microsoft.com/office/drawing/2014/main" id="{D05BB961-6B94-4F67-6758-B015F2D3457D}"/>
              </a:ext>
            </a:extLst>
          </p:cNvPr>
          <p:cNvSpPr/>
          <p:nvPr/>
        </p:nvSpPr>
        <p:spPr>
          <a:xfrm rot="5400000">
            <a:off x="4813819" y="641482"/>
            <a:ext cx="631371" cy="54583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4" name="Rectangle 13">
            <a:hlinkHover r:id="" action="ppaction://hlinkshowjump?jump=previousslide"/>
            <a:extLst>
              <a:ext uri="{FF2B5EF4-FFF2-40B4-BE49-F238E27FC236}">
                <a16:creationId xmlns:a16="http://schemas.microsoft.com/office/drawing/2014/main" id="{1CCA6955-45D8-E65E-FDC8-60ECB54DBDA5}"/>
              </a:ext>
            </a:extLst>
          </p:cNvPr>
          <p:cNvSpPr/>
          <p:nvPr/>
        </p:nvSpPr>
        <p:spPr>
          <a:xfrm rot="5400000">
            <a:off x="3382263" y="33802"/>
            <a:ext cx="631371" cy="54583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5" name="Rectangle 14">
            <a:hlinkHover r:id="" action="ppaction://hlinkshowjump?jump=previousslide"/>
            <a:extLst>
              <a:ext uri="{FF2B5EF4-FFF2-40B4-BE49-F238E27FC236}">
                <a16:creationId xmlns:a16="http://schemas.microsoft.com/office/drawing/2014/main" id="{57752E04-CC0F-B31D-7AC5-34B57D4F6B60}"/>
              </a:ext>
            </a:extLst>
          </p:cNvPr>
          <p:cNvSpPr/>
          <p:nvPr/>
        </p:nvSpPr>
        <p:spPr>
          <a:xfrm rot="5400000">
            <a:off x="2340428" y="641482"/>
            <a:ext cx="631371" cy="54583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3" name="Rectangle 2">
            <a:hlinkClick r:id="" action="ppaction://hlinkshowjump?jump=nextslide"/>
            <a:hlinkHover r:id="" action="ppaction://hlinkshowjump?jump=nextslide" highlightClick="1"/>
            <a:extLst>
              <a:ext uri="{FF2B5EF4-FFF2-40B4-BE49-F238E27FC236}">
                <a16:creationId xmlns:a16="http://schemas.microsoft.com/office/drawing/2014/main" id="{041F2938-B38C-5815-CB79-A2D96C0A9DDE}"/>
              </a:ext>
            </a:extLst>
          </p:cNvPr>
          <p:cNvSpPr/>
          <p:nvPr/>
        </p:nvSpPr>
        <p:spPr>
          <a:xfrm>
            <a:off x="8224245" y="5184710"/>
            <a:ext cx="172617" cy="1673290"/>
          </a:xfrm>
          <a:prstGeom prst="rect">
            <a:avLst/>
          </a:prstGeom>
          <a:pattFill prst="smGrid">
            <a:fgClr>
              <a:srgbClr val="FF33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Hexagon 15">
            <a:hlinkClick r:id="" action="ppaction://hlinkshowjump?jump=nextslide"/>
            <a:extLst>
              <a:ext uri="{FF2B5EF4-FFF2-40B4-BE49-F238E27FC236}">
                <a16:creationId xmlns:a16="http://schemas.microsoft.com/office/drawing/2014/main" id="{656A2C1D-266A-4319-89E4-17D7C3FF6FDA}"/>
              </a:ext>
            </a:extLst>
          </p:cNvPr>
          <p:cNvSpPr/>
          <p:nvPr/>
        </p:nvSpPr>
        <p:spPr>
          <a:xfrm>
            <a:off x="59276" y="43804"/>
            <a:ext cx="1286067" cy="1109826"/>
          </a:xfrm>
          <a:prstGeom prst="hexagon">
            <a:avLst>
              <a:gd name="adj" fmla="val 27559"/>
              <a:gd name="vf" fmla="val 1154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400" dirty="0">
                <a:solidFill>
                  <a:schemeClr val="tx1"/>
                </a:solidFill>
                <a:latin typeface="Bahnschrift Light" panose="020B0502040204020203" pitchFamily="34" charset="0"/>
              </a:rPr>
              <a:t>Next level</a:t>
            </a:r>
          </a:p>
        </p:txBody>
      </p:sp>
      <p:sp>
        <p:nvSpPr>
          <p:cNvPr id="17" name="TextBox 16">
            <a:extLst>
              <a:ext uri="{FF2B5EF4-FFF2-40B4-BE49-F238E27FC236}">
                <a16:creationId xmlns:a16="http://schemas.microsoft.com/office/drawing/2014/main" id="{5879F8C3-C78D-390D-0542-AEFD40FA106F}"/>
              </a:ext>
            </a:extLst>
          </p:cNvPr>
          <p:cNvSpPr txBox="1"/>
          <p:nvPr/>
        </p:nvSpPr>
        <p:spPr>
          <a:xfrm>
            <a:off x="349372" y="5843733"/>
            <a:ext cx="1192306" cy="369332"/>
          </a:xfrm>
          <a:prstGeom prst="rect">
            <a:avLst/>
          </a:prstGeom>
          <a:noFill/>
        </p:spPr>
        <p:txBody>
          <a:bodyPr wrap="square" rtlCol="0">
            <a:spAutoFit/>
          </a:bodyPr>
          <a:lstStyle/>
          <a:p>
            <a:r>
              <a:rPr lang="hr-HR" dirty="0">
                <a:latin typeface="Bahnschrift Light" panose="020B0502040204020203" pitchFamily="34" charset="0"/>
              </a:rPr>
              <a:t>Level 2</a:t>
            </a:r>
          </a:p>
        </p:txBody>
      </p:sp>
    </p:spTree>
    <p:extLst>
      <p:ext uri="{BB962C8B-B14F-4D97-AF65-F5344CB8AC3E}">
        <p14:creationId xmlns:p14="http://schemas.microsoft.com/office/powerpoint/2010/main" val="1869325415"/>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250" fill="hold"/>
                                        <p:tgtEl>
                                          <p:spTgt spid="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801E7-5A66-5D69-8A63-2F6FAEA284DD}"/>
              </a:ext>
            </a:extLst>
          </p:cNvPr>
          <p:cNvSpPr txBox="1"/>
          <p:nvPr/>
        </p:nvSpPr>
        <p:spPr>
          <a:xfrm>
            <a:off x="2275114" y="2253344"/>
            <a:ext cx="9144000" cy="1862048"/>
          </a:xfrm>
          <a:prstGeom prst="rect">
            <a:avLst/>
          </a:prstGeom>
          <a:noFill/>
        </p:spPr>
        <p:txBody>
          <a:bodyPr wrap="square" rtlCol="0">
            <a:spAutoFit/>
          </a:bodyPr>
          <a:lstStyle/>
          <a:p>
            <a:r>
              <a:rPr lang="hr-HR" sz="11500" dirty="0">
                <a:latin typeface="Bahnschrift Light" panose="020B0502040204020203" pitchFamily="34" charset="0"/>
              </a:rPr>
              <a:t>Level 2 failed</a:t>
            </a:r>
          </a:p>
        </p:txBody>
      </p:sp>
      <p:sp>
        <p:nvSpPr>
          <p:cNvPr id="4" name="Oval 3">
            <a:hlinkHover r:id="" action="ppaction://hlinkshowjump?jump=previousslide"/>
            <a:extLst>
              <a:ext uri="{FF2B5EF4-FFF2-40B4-BE49-F238E27FC236}">
                <a16:creationId xmlns:a16="http://schemas.microsoft.com/office/drawing/2014/main" id="{CC65609D-E62C-D6FA-9D95-9B6C85E10499}"/>
              </a:ext>
            </a:extLst>
          </p:cNvPr>
          <p:cNvSpPr/>
          <p:nvPr/>
        </p:nvSpPr>
        <p:spPr>
          <a:xfrm>
            <a:off x="0" y="6089187"/>
            <a:ext cx="707572" cy="70757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5" name="TextBox 4">
            <a:extLst>
              <a:ext uri="{FF2B5EF4-FFF2-40B4-BE49-F238E27FC236}">
                <a16:creationId xmlns:a16="http://schemas.microsoft.com/office/drawing/2014/main" id="{D3A64F7F-F448-1202-BE40-2FEAC537A001}"/>
              </a:ext>
            </a:extLst>
          </p:cNvPr>
          <p:cNvSpPr txBox="1"/>
          <p:nvPr/>
        </p:nvSpPr>
        <p:spPr>
          <a:xfrm>
            <a:off x="1001486" y="6119807"/>
            <a:ext cx="1981200" cy="646331"/>
          </a:xfrm>
          <a:prstGeom prst="rect">
            <a:avLst/>
          </a:prstGeom>
          <a:noFill/>
        </p:spPr>
        <p:txBody>
          <a:bodyPr wrap="square" rtlCol="0">
            <a:spAutoFit/>
          </a:bodyPr>
          <a:lstStyle/>
          <a:p>
            <a:r>
              <a:rPr lang="hr-HR" dirty="0"/>
              <a:t>Touch with mouse to restart</a:t>
            </a:r>
          </a:p>
        </p:txBody>
      </p:sp>
    </p:spTree>
    <p:extLst>
      <p:ext uri="{BB962C8B-B14F-4D97-AF65-F5344CB8AC3E}">
        <p14:creationId xmlns:p14="http://schemas.microsoft.com/office/powerpoint/2010/main" val="1897133801"/>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801E7-5A66-5D69-8A63-2F6FAEA284DD}"/>
              </a:ext>
            </a:extLst>
          </p:cNvPr>
          <p:cNvSpPr txBox="1"/>
          <p:nvPr/>
        </p:nvSpPr>
        <p:spPr>
          <a:xfrm>
            <a:off x="2275114" y="2253344"/>
            <a:ext cx="9144000" cy="1862048"/>
          </a:xfrm>
          <a:prstGeom prst="rect">
            <a:avLst/>
          </a:prstGeom>
          <a:noFill/>
        </p:spPr>
        <p:txBody>
          <a:bodyPr wrap="square" rtlCol="0">
            <a:spAutoFit/>
          </a:bodyPr>
          <a:lstStyle/>
          <a:p>
            <a:r>
              <a:rPr lang="hr-HR" sz="11500" dirty="0">
                <a:latin typeface="Bahnschrift Light" panose="020B0502040204020203" pitchFamily="34" charset="0"/>
              </a:rPr>
              <a:t>Level 2 failed</a:t>
            </a:r>
          </a:p>
        </p:txBody>
      </p:sp>
      <p:sp>
        <p:nvSpPr>
          <p:cNvPr id="4" name="Oval 3">
            <a:hlinkHover r:id="" action="ppaction://hlinkshowjump?jump=nextslide"/>
            <a:extLst>
              <a:ext uri="{FF2B5EF4-FFF2-40B4-BE49-F238E27FC236}">
                <a16:creationId xmlns:a16="http://schemas.microsoft.com/office/drawing/2014/main" id="{CC65609D-E62C-D6FA-9D95-9B6C85E10499}"/>
              </a:ext>
            </a:extLst>
          </p:cNvPr>
          <p:cNvSpPr/>
          <p:nvPr/>
        </p:nvSpPr>
        <p:spPr>
          <a:xfrm>
            <a:off x="0" y="6089187"/>
            <a:ext cx="707572" cy="70757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5" name="TextBox 4">
            <a:extLst>
              <a:ext uri="{FF2B5EF4-FFF2-40B4-BE49-F238E27FC236}">
                <a16:creationId xmlns:a16="http://schemas.microsoft.com/office/drawing/2014/main" id="{D3A64F7F-F448-1202-BE40-2FEAC537A001}"/>
              </a:ext>
            </a:extLst>
          </p:cNvPr>
          <p:cNvSpPr txBox="1"/>
          <p:nvPr/>
        </p:nvSpPr>
        <p:spPr>
          <a:xfrm>
            <a:off x="1001486" y="6119807"/>
            <a:ext cx="1981200" cy="646331"/>
          </a:xfrm>
          <a:prstGeom prst="rect">
            <a:avLst/>
          </a:prstGeom>
          <a:noFill/>
        </p:spPr>
        <p:txBody>
          <a:bodyPr wrap="square" rtlCol="0">
            <a:spAutoFit/>
          </a:bodyPr>
          <a:lstStyle/>
          <a:p>
            <a:r>
              <a:rPr lang="hr-HR" dirty="0"/>
              <a:t>Touch with mouse to restart</a:t>
            </a:r>
          </a:p>
        </p:txBody>
      </p:sp>
    </p:spTree>
    <p:extLst>
      <p:ext uri="{BB962C8B-B14F-4D97-AF65-F5344CB8AC3E}">
        <p14:creationId xmlns:p14="http://schemas.microsoft.com/office/powerpoint/2010/main" val="3987595960"/>
      </p:ext>
    </p:extLst>
  </p:cSld>
  <p:clrMapOvr>
    <a:masterClrMapping/>
  </p:clrMapOvr>
  <mc:AlternateContent xmlns:mc="http://schemas.openxmlformats.org/markup-compatibility/2006" xmlns:p14="http://schemas.microsoft.com/office/powerpoint/2010/main">
    <mc:Choice Requires="p14">
      <p:transition spd="slow" p14:dur="86399000" advClick="0" advTm="86399000">
        <p:cut/>
      </p:transition>
    </mc:Choice>
    <mc:Fallback xmlns="">
      <p:transition spd="slow" advClick="0" advTm="86399000">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1629</TotalTime>
  <Words>315</Words>
  <Application>Microsoft Office PowerPoint</Application>
  <PresentationFormat>Široki zaslon</PresentationFormat>
  <Paragraphs>89</Paragraphs>
  <Slides>27</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27</vt:i4>
      </vt:variant>
    </vt:vector>
  </HeadingPairs>
  <TitlesOfParts>
    <vt:vector size="32" baseType="lpstr">
      <vt:lpstr>Arial</vt:lpstr>
      <vt:lpstr>Bahnschrift Light</vt:lpstr>
      <vt:lpstr>Calibri</vt:lpstr>
      <vt:lpstr>Century Gothic</vt:lpstr>
      <vt:lpstr>Mesh</vt:lpstr>
      <vt:lpstr>PowerPoint Maze Game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Maze Game</dc:title>
  <dc:creator>Lin K</dc:creator>
  <cp:lastModifiedBy>Matejin laptop</cp:lastModifiedBy>
  <cp:revision>25</cp:revision>
  <dcterms:created xsi:type="dcterms:W3CDTF">2024-10-11T17:32:11Z</dcterms:created>
  <dcterms:modified xsi:type="dcterms:W3CDTF">2024-10-24T17:13:40Z</dcterms:modified>
</cp:coreProperties>
</file>